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diagrams/quickStyle17.xml" ContentType="application/vnd.openxmlformats-officedocument.drawingml.diagramStyle+xml"/>
  <Override PartName="/ppt/notesSlides/notesSlide16.xml" ContentType="application/vnd.openxmlformats-officedocument.presentationml.notesSlid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notesSlides/notesSlide7.xml" ContentType="application/vnd.openxmlformats-officedocument.presentationml.notesSlide+xml"/>
  <Override PartName="/ppt/diagrams/drawing21.xml" ContentType="application/vnd.ms-office.drawingml.diagramDrawing+xml"/>
  <Override PartName="/ppt/slides/slide77.xml" ContentType="application/vnd.openxmlformats-officedocument.presentationml.slide+xml"/>
  <Override PartName="/ppt/diagrams/colors4.xml" ContentType="application/vnd.openxmlformats-officedocument.drawingml.diagramColors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diagrams/layout20.xml" ContentType="application/vnd.openxmlformats-officedocument.drawingml.diagramLayout+xml"/>
  <Override PartName="/ppt/diagrams/drawing3.xml" ContentType="application/vnd.ms-office.drawingml.diagramDrawing+xml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notesSlides/notesSlide13.xml" ContentType="application/vnd.openxmlformats-officedocument.presentationml.notesSlide+xml"/>
  <Override PartName="/ppt/diagrams/quickStyle25.xml" ContentType="application/vnd.openxmlformats-officedocument.drawingml.diagramStyle+xml"/>
  <Override PartName="/ppt/diagrams/drawing15.xml" ContentType="application/vnd.ms-office.drawingml.diagramDrawing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Override PartName="/ppt/diagrams/layout25.xml" ContentType="application/vnd.openxmlformats-officedocument.drawingml.diagramLayout+xml"/>
  <Override PartName="/ppt/diagrams/drawing8.xml" ContentType="application/vnd.ms-office.drawingml.diagramDrawing+xml"/>
  <Override PartName="/ppt/diagrams/quickStyle8.xml" ContentType="application/vnd.openxmlformats-officedocument.drawingml.diagramStyle+xml"/>
  <Override PartName="/ppt/diagrams/layout14.xml" ContentType="application/vnd.openxmlformats-officedocument.drawingml.diagramLayout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notesSlides/notesSlide14.xml" ContentType="application/vnd.openxmlformats-officedocument.presentationml.notesSlide+xml"/>
  <Override PartName="/ppt/diagrams/drawing16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notesSlides/notesSlide9.xml" ContentType="application/vnd.openxmlformats-officedocument.presentationml.notesSlide+xml"/>
  <Override PartName="/ppt/diagrams/layout26.xml" ContentType="application/vnd.openxmlformats-officedocument.drawingml.diagramLayout+xml"/>
  <Override PartName="/ppt/notesSlides/notesSlide21.xml" ContentType="application/vnd.openxmlformats-officedocument.presentationml.notesSlide+xml"/>
  <Override PartName="/ppt/diagrams/drawing9.xml" ContentType="application/vnd.ms-office.drawingml.diagramDrawing+xml"/>
  <Override PartName="/ppt/diagrams/drawing23.xml" ContentType="application/vnd.ms-office.drawingml.diagramDrawing+xml"/>
  <Override PartName="/ppt/slides/slide79.xml" ContentType="application/vnd.openxmlformats-officedocument.presentationml.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notesSlides/notesSlide10.xml" ContentType="application/vnd.openxmlformats-officedocument.presentationml.notesSlid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notesSlides/notesSlide5.xml" ContentType="application/vnd.openxmlformats-officedocument.presentationml.notesSlide+xml"/>
  <Override PartName="/ppt/diagrams/colors25.xml" ContentType="application/vnd.openxmlformats-officedocument.drawingml.diagramColors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notesSlides/notesSlide15.xml" ContentType="application/vnd.openxmlformats-officedocument.presentationml.notesSlide+xml"/>
  <Override PartName="/ppt/diagrams/drawing17.xml" ContentType="application/vnd.ms-office.drawingml.diagramDrawing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notesSlides/notesSlide11.xml" ContentType="application/vnd.openxmlformats-officedocument.presentationml.notesSlide+xml"/>
  <Override PartName="/ppt/diagrams/drawing24.xml" ContentType="application/vnd.ms-office.drawingml.diagramDrawing+xml"/>
  <Override PartName="/ppt/diagrams/drawing13.xml" ContentType="application/vnd.ms-office.drawingml.diagramDrawing+xml"/>
  <Override PartName="/ppt/notesSlides/notesSlide6.xml" ContentType="application/vnd.openxmlformats-officedocument.presentationml.notesSlide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drawing20.xml" ContentType="application/vnd.ms-office.drawingml.diagramDrawing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diagrams/data17.xml" ContentType="application/vnd.openxmlformats-officedocument.drawingml.diagramData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notesSlides/notesSlide12.xml" ContentType="application/vnd.openxmlformats-officedocument.presentationml.notesSlide+xml"/>
  <Override PartName="/ppt/diagrams/drawing14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slides/slide48.xml" ContentType="application/vnd.openxmlformats-officedocument.presentationml.slide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diagrams/drawing19.xml" ContentType="application/vnd.ms-office.drawingml.diagramDrawing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diagrams/quickStyle18.xml" ContentType="application/vnd.openxmlformats-officedocument.drawingml.diagramStyle+xml"/>
  <Override PartName="/ppt/slides/slide40.xml" ContentType="application/vnd.openxmlformats-officedocument.presentationml.slide+xml"/>
  <Override PartName="/ppt/diagrams/layout18.xml" ContentType="application/vnd.openxmlformats-officedocument.drawingml.diagram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drawing1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4069" r:id="rId2"/>
  </p:sldMasterIdLst>
  <p:notesMasterIdLst>
    <p:notesMasterId r:id="rId84"/>
  </p:notesMasterIdLst>
  <p:sldIdLst>
    <p:sldId id="476" r:id="rId3"/>
    <p:sldId id="480" r:id="rId4"/>
    <p:sldId id="481" r:id="rId5"/>
    <p:sldId id="265" r:id="rId6"/>
    <p:sldId id="297" r:id="rId7"/>
    <p:sldId id="319" r:id="rId8"/>
    <p:sldId id="320" r:id="rId9"/>
    <p:sldId id="301" r:id="rId10"/>
    <p:sldId id="317" r:id="rId11"/>
    <p:sldId id="266" r:id="rId12"/>
    <p:sldId id="482" r:id="rId13"/>
    <p:sldId id="257" r:id="rId14"/>
    <p:sldId id="270" r:id="rId15"/>
    <p:sldId id="271" r:id="rId16"/>
    <p:sldId id="272" r:id="rId17"/>
    <p:sldId id="285" r:id="rId18"/>
    <p:sldId id="273" r:id="rId19"/>
    <p:sldId id="274" r:id="rId20"/>
    <p:sldId id="286" r:id="rId21"/>
    <p:sldId id="275" r:id="rId22"/>
    <p:sldId id="277" r:id="rId23"/>
    <p:sldId id="287" r:id="rId24"/>
    <p:sldId id="279" r:id="rId25"/>
    <p:sldId id="280" r:id="rId26"/>
    <p:sldId id="288" r:id="rId27"/>
    <p:sldId id="281" r:id="rId28"/>
    <p:sldId id="282" r:id="rId29"/>
    <p:sldId id="290" r:id="rId30"/>
    <p:sldId id="283" r:id="rId31"/>
    <p:sldId id="284" r:id="rId32"/>
    <p:sldId id="395" r:id="rId33"/>
    <p:sldId id="313" r:id="rId34"/>
    <p:sldId id="431" r:id="rId35"/>
    <p:sldId id="322" r:id="rId36"/>
    <p:sldId id="466" r:id="rId37"/>
    <p:sldId id="458" r:id="rId38"/>
    <p:sldId id="459" r:id="rId39"/>
    <p:sldId id="462" r:id="rId40"/>
    <p:sldId id="439" r:id="rId41"/>
    <p:sldId id="478" r:id="rId42"/>
    <p:sldId id="477" r:id="rId43"/>
    <p:sldId id="471" r:id="rId44"/>
    <p:sldId id="472" r:id="rId45"/>
    <p:sldId id="474" r:id="rId46"/>
    <p:sldId id="473" r:id="rId47"/>
    <p:sldId id="442" r:id="rId48"/>
    <p:sldId id="468" r:id="rId49"/>
    <p:sldId id="443" r:id="rId50"/>
    <p:sldId id="484" r:id="rId51"/>
    <p:sldId id="445" r:id="rId52"/>
    <p:sldId id="467" r:id="rId53"/>
    <p:sldId id="448" r:id="rId54"/>
    <p:sldId id="449" r:id="rId55"/>
    <p:sldId id="450" r:id="rId56"/>
    <p:sldId id="454" r:id="rId57"/>
    <p:sldId id="469" r:id="rId58"/>
    <p:sldId id="419" r:id="rId59"/>
    <p:sldId id="420" r:id="rId60"/>
    <p:sldId id="432" r:id="rId61"/>
    <p:sldId id="470" r:id="rId62"/>
    <p:sldId id="344" r:id="rId63"/>
    <p:sldId id="330" r:id="rId64"/>
    <p:sldId id="409" r:id="rId65"/>
    <p:sldId id="410" r:id="rId66"/>
    <p:sldId id="413" r:id="rId67"/>
    <p:sldId id="396" r:id="rId68"/>
    <p:sldId id="386" r:id="rId69"/>
    <p:sldId id="347" r:id="rId70"/>
    <p:sldId id="331" r:id="rId71"/>
    <p:sldId id="455" r:id="rId72"/>
    <p:sldId id="335" r:id="rId73"/>
    <p:sldId id="339" r:id="rId74"/>
    <p:sldId id="338" r:id="rId75"/>
    <p:sldId id="404" r:id="rId76"/>
    <p:sldId id="403" r:id="rId77"/>
    <p:sldId id="483" r:id="rId78"/>
    <p:sldId id="430" r:id="rId79"/>
    <p:sldId id="485" r:id="rId80"/>
    <p:sldId id="465" r:id="rId81"/>
    <p:sldId id="479" r:id="rId82"/>
    <p:sldId id="475" r:id="rId8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CC"/>
    <a:srgbClr val="33CCFF"/>
    <a:srgbClr val="0066FF"/>
    <a:srgbClr val="0000CC"/>
    <a:srgbClr val="333399"/>
    <a:srgbClr val="6600CC"/>
    <a:srgbClr val="9900CC"/>
    <a:srgbClr val="990099"/>
    <a:srgbClr val="660033"/>
    <a:srgbClr val="A5002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viewProps" Target="viewProps.xml"/></Relationships>
</file>

<file path=ppt/diagrams/_rels/data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diagrams/_rels/data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diagrams/_rels/drawing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31.png"/><Relationship Id="rId1" Type="http://schemas.openxmlformats.org/officeDocument/2006/relationships/image" Target="../media/image121.png"/><Relationship Id="rId4" Type="http://schemas.openxmlformats.org/officeDocument/2006/relationships/image" Target="../media/image151.png"/></Relationships>
</file>

<file path=ppt/diagrams/_rels/drawing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rawing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1.png"/><Relationship Id="rId2" Type="http://schemas.openxmlformats.org/officeDocument/2006/relationships/image" Target="../media/image671.png"/><Relationship Id="rId1" Type="http://schemas.openxmlformats.org/officeDocument/2006/relationships/image" Target="../media/image661.png"/><Relationship Id="rId5" Type="http://schemas.openxmlformats.org/officeDocument/2006/relationships/image" Target="../media/image701.png"/><Relationship Id="rId4" Type="http://schemas.openxmlformats.org/officeDocument/2006/relationships/image" Target="../media/image69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7883AB-DB27-453C-896D-D3A9EE372FBE}" type="doc">
      <dgm:prSet loTypeId="urn:microsoft.com/office/officeart/2005/8/layout/target1" loCatId="relationship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tr-TR"/>
        </a:p>
      </dgm:t>
    </dgm:pt>
    <dgm:pt modelId="{29CE65F0-9355-4EBF-B551-BC72E97CBE70}">
      <dgm:prSet custT="1"/>
      <dgm:spPr/>
      <dgm:t>
        <a:bodyPr/>
        <a:lstStyle/>
        <a:p>
          <a:pPr rtl="0"/>
          <a:r>
            <a:rPr lang="tr-TR" sz="1800" dirty="0" smtClean="0">
              <a:latin typeface="+mj-lt"/>
            </a:rPr>
            <a:t>Tedavide </a:t>
          </a:r>
          <a:r>
            <a:rPr lang="tr-TR" sz="1800" u="sng" dirty="0" smtClean="0">
              <a:latin typeface="+mj-lt"/>
            </a:rPr>
            <a:t>mutlaka insülin</a:t>
          </a:r>
          <a:r>
            <a:rPr lang="tr-TR" sz="1800" dirty="0" smtClean="0">
              <a:latin typeface="+mj-lt"/>
            </a:rPr>
            <a:t> gereklidir.</a:t>
          </a:r>
        </a:p>
      </dgm:t>
    </dgm:pt>
    <dgm:pt modelId="{F73546A6-A2CB-468F-80BB-F0D3DF334CD1}" type="parTrans" cxnId="{5E27665B-0FE6-40C8-90C9-D5EB71231B5F}">
      <dgm:prSet/>
      <dgm:spPr/>
      <dgm:t>
        <a:bodyPr/>
        <a:lstStyle/>
        <a:p>
          <a:endParaRPr lang="tr-TR"/>
        </a:p>
      </dgm:t>
    </dgm:pt>
    <dgm:pt modelId="{4087645D-12E5-4F43-95CB-B533AE71A97A}" type="sibTrans" cxnId="{5E27665B-0FE6-40C8-90C9-D5EB71231B5F}">
      <dgm:prSet/>
      <dgm:spPr/>
      <dgm:t>
        <a:bodyPr/>
        <a:lstStyle/>
        <a:p>
          <a:endParaRPr lang="tr-TR"/>
        </a:p>
      </dgm:t>
    </dgm:pt>
    <dgm:pt modelId="{DB732CFD-1555-4DD8-901D-DC0CFE1026AF}">
      <dgm:prSet custT="1"/>
      <dgm:spPr/>
      <dgm:t>
        <a:bodyPr/>
        <a:lstStyle/>
        <a:p>
          <a:pPr rtl="0"/>
          <a:r>
            <a:rPr lang="tr-TR" sz="1800" dirty="0" smtClean="0">
              <a:latin typeface="+mj-lt"/>
            </a:rPr>
            <a:t>Her yaşta ortaya çıkabileceği gibi </a:t>
          </a:r>
          <a:r>
            <a:rPr lang="tr-TR" sz="1800" u="sng" dirty="0" smtClean="0">
              <a:latin typeface="+mj-lt"/>
            </a:rPr>
            <a:t>en sık</a:t>
          </a:r>
          <a:r>
            <a:rPr lang="tr-TR" sz="1800" dirty="0" smtClean="0">
              <a:latin typeface="+mj-lt"/>
            </a:rPr>
            <a:t> 30 yaş öncesi gelişir</a:t>
          </a:r>
          <a:r>
            <a:rPr lang="tr-TR" sz="1800" dirty="0" smtClean="0"/>
            <a:t>.</a:t>
          </a:r>
          <a:endParaRPr lang="tr-TR" sz="1800" dirty="0"/>
        </a:p>
      </dgm:t>
    </dgm:pt>
    <dgm:pt modelId="{39AD573D-7140-46EF-914B-FFF88580402B}" type="parTrans" cxnId="{5CBD2F37-426B-41A6-9C5E-952CFDCF4324}">
      <dgm:prSet/>
      <dgm:spPr/>
      <dgm:t>
        <a:bodyPr/>
        <a:lstStyle/>
        <a:p>
          <a:endParaRPr lang="tr-TR"/>
        </a:p>
      </dgm:t>
    </dgm:pt>
    <dgm:pt modelId="{95A1C917-BC61-4265-90DA-9A67D6AFFE8D}" type="sibTrans" cxnId="{5CBD2F37-426B-41A6-9C5E-952CFDCF4324}">
      <dgm:prSet/>
      <dgm:spPr/>
      <dgm:t>
        <a:bodyPr/>
        <a:lstStyle/>
        <a:p>
          <a:endParaRPr lang="tr-TR"/>
        </a:p>
      </dgm:t>
    </dgm:pt>
    <dgm:pt modelId="{57CB1DA5-CDBB-418C-9798-0207957F2DE3}">
      <dgm:prSet custT="1"/>
      <dgm:spPr/>
      <dgm:t>
        <a:bodyPr/>
        <a:lstStyle/>
        <a:p>
          <a:pPr rtl="0"/>
          <a:r>
            <a:rPr lang="tr-TR" sz="1800" dirty="0" smtClean="0">
              <a:latin typeface="+mj-lt"/>
            </a:rPr>
            <a:t>Diyabetik semptomlar </a:t>
          </a:r>
          <a:r>
            <a:rPr lang="tr-TR" sz="1800" u="sng" dirty="0" smtClean="0">
              <a:latin typeface="+mj-lt"/>
            </a:rPr>
            <a:t>ani olarak</a:t>
          </a:r>
          <a:r>
            <a:rPr lang="tr-TR" sz="1800" dirty="0" smtClean="0">
              <a:latin typeface="+mj-lt"/>
            </a:rPr>
            <a:t> başlar. Hastalarda sıklıkla kilo kaybı vardır.</a:t>
          </a:r>
          <a:endParaRPr lang="tr-TR" sz="1800" dirty="0">
            <a:latin typeface="+mj-lt"/>
          </a:endParaRPr>
        </a:p>
      </dgm:t>
    </dgm:pt>
    <dgm:pt modelId="{4885EB83-828A-4CA9-ABF9-D47B14325CF0}" type="parTrans" cxnId="{0E256B52-B241-45BB-BE3C-45AA92753414}">
      <dgm:prSet/>
      <dgm:spPr/>
      <dgm:t>
        <a:bodyPr/>
        <a:lstStyle/>
        <a:p>
          <a:endParaRPr lang="tr-TR"/>
        </a:p>
      </dgm:t>
    </dgm:pt>
    <dgm:pt modelId="{4421723D-A529-4603-B723-7BA84F7651BA}" type="sibTrans" cxnId="{0E256B52-B241-45BB-BE3C-45AA92753414}">
      <dgm:prSet/>
      <dgm:spPr/>
      <dgm:t>
        <a:bodyPr/>
        <a:lstStyle/>
        <a:p>
          <a:endParaRPr lang="tr-TR"/>
        </a:p>
      </dgm:t>
    </dgm:pt>
    <dgm:pt modelId="{18B84525-3F83-4CB9-9D87-0193BD4CAF63}">
      <dgm:prSet custT="1"/>
      <dgm:spPr/>
      <dgm:t>
        <a:bodyPr/>
        <a:lstStyle/>
        <a:p>
          <a:pPr rtl="0"/>
          <a:r>
            <a:rPr lang="tr-TR" sz="1800" dirty="0" smtClean="0">
              <a:latin typeface="+mj-lt"/>
            </a:rPr>
            <a:t>Tanı ve tedavinin gecikmesi </a:t>
          </a:r>
          <a:r>
            <a:rPr lang="tr-TR" sz="1800" dirty="0" err="1" smtClean="0">
              <a:latin typeface="+mj-lt"/>
            </a:rPr>
            <a:t>île</a:t>
          </a:r>
          <a:r>
            <a:rPr lang="tr-TR" sz="1800" dirty="0" smtClean="0">
              <a:latin typeface="+mj-lt"/>
            </a:rPr>
            <a:t> </a:t>
          </a:r>
          <a:r>
            <a:rPr lang="tr-TR" sz="1800" u="sng" dirty="0" smtClean="0">
              <a:latin typeface="+mj-lt"/>
            </a:rPr>
            <a:t>diyabetik </a:t>
          </a:r>
          <a:r>
            <a:rPr lang="tr-TR" sz="1800" u="sng" dirty="0" err="1" smtClean="0">
              <a:latin typeface="+mj-lt"/>
            </a:rPr>
            <a:t>ketoasidoz</a:t>
          </a:r>
          <a:r>
            <a:rPr lang="tr-TR" sz="1800" dirty="0" smtClean="0">
              <a:latin typeface="+mj-lt"/>
            </a:rPr>
            <a:t> tablosu gelişebilir.</a:t>
          </a:r>
          <a:endParaRPr lang="tr-TR" sz="1800" dirty="0">
            <a:latin typeface="+mj-lt"/>
          </a:endParaRPr>
        </a:p>
      </dgm:t>
    </dgm:pt>
    <dgm:pt modelId="{03195EC0-FA9E-4257-8DAA-B56DA675C92F}" type="parTrans" cxnId="{ADEF1C48-E5BB-4A29-BA9C-0FDDDD8B05FB}">
      <dgm:prSet/>
      <dgm:spPr/>
      <dgm:t>
        <a:bodyPr/>
        <a:lstStyle/>
        <a:p>
          <a:endParaRPr lang="tr-TR"/>
        </a:p>
      </dgm:t>
    </dgm:pt>
    <dgm:pt modelId="{10495BBD-4170-4940-83C3-BCB903A6FE66}" type="sibTrans" cxnId="{ADEF1C48-E5BB-4A29-BA9C-0FDDDD8B05FB}">
      <dgm:prSet/>
      <dgm:spPr/>
      <dgm:t>
        <a:bodyPr/>
        <a:lstStyle/>
        <a:p>
          <a:endParaRPr lang="tr-TR"/>
        </a:p>
      </dgm:t>
    </dgm:pt>
    <dgm:pt modelId="{3FD47586-CECF-4588-A6AC-60C252018627}">
      <dgm:prSet custT="1"/>
      <dgm:spPr/>
      <dgm:t>
        <a:bodyPr/>
        <a:lstStyle/>
        <a:p>
          <a:pPr rtl="0"/>
          <a:r>
            <a:rPr lang="tr-TR" sz="1800" dirty="0" smtClean="0">
              <a:latin typeface="+mj-lt"/>
            </a:rPr>
            <a:t>Pankreastan salgılan </a:t>
          </a:r>
          <a:r>
            <a:rPr lang="tr-TR" sz="1800" dirty="0" err="1" smtClean="0">
              <a:latin typeface="+mj-lt"/>
            </a:rPr>
            <a:t>insulinin</a:t>
          </a:r>
          <a:r>
            <a:rPr lang="tr-TR" sz="1800" dirty="0" smtClean="0">
              <a:latin typeface="+mj-lt"/>
            </a:rPr>
            <a:t> eksikliğine veya yokluğuna bağlı gelişir.</a:t>
          </a:r>
          <a:endParaRPr lang="tr-TR" sz="1800" dirty="0">
            <a:solidFill>
              <a:schemeClr val="tx1"/>
            </a:solidFill>
            <a:latin typeface="+mj-lt"/>
          </a:endParaRPr>
        </a:p>
      </dgm:t>
    </dgm:pt>
    <dgm:pt modelId="{6046757A-2CCC-48A2-B247-9A07ADA9F799}" type="sibTrans" cxnId="{0CDC0019-7538-4539-9C65-9A0C2B6A240B}">
      <dgm:prSet/>
      <dgm:spPr/>
      <dgm:t>
        <a:bodyPr/>
        <a:lstStyle/>
        <a:p>
          <a:endParaRPr lang="tr-TR"/>
        </a:p>
      </dgm:t>
    </dgm:pt>
    <dgm:pt modelId="{D9EF3083-EA7B-4993-96B2-07236DADE185}" type="parTrans" cxnId="{0CDC0019-7538-4539-9C65-9A0C2B6A240B}">
      <dgm:prSet/>
      <dgm:spPr/>
      <dgm:t>
        <a:bodyPr/>
        <a:lstStyle/>
        <a:p>
          <a:endParaRPr lang="tr-TR"/>
        </a:p>
      </dgm:t>
    </dgm:pt>
    <dgm:pt modelId="{BB8731AF-BC64-4510-BCCC-E8095EA8B39B}">
      <dgm:prSet/>
      <dgm:spPr/>
      <dgm:t>
        <a:bodyPr/>
        <a:lstStyle/>
        <a:p>
          <a:endParaRPr lang="tr-TR"/>
        </a:p>
      </dgm:t>
    </dgm:pt>
    <dgm:pt modelId="{ED33CE0E-EA2B-44C4-9A03-B2B2F183720E}" type="parTrans" cxnId="{DB1C7D21-5E45-4107-A9E1-5FFC65BA722C}">
      <dgm:prSet/>
      <dgm:spPr/>
      <dgm:t>
        <a:bodyPr/>
        <a:lstStyle/>
        <a:p>
          <a:endParaRPr lang="tr-TR"/>
        </a:p>
      </dgm:t>
    </dgm:pt>
    <dgm:pt modelId="{9ACD6F77-17BC-4F7E-A111-25B336DD8D79}" type="sibTrans" cxnId="{DB1C7D21-5E45-4107-A9E1-5FFC65BA722C}">
      <dgm:prSet/>
      <dgm:spPr/>
      <dgm:t>
        <a:bodyPr/>
        <a:lstStyle/>
        <a:p>
          <a:endParaRPr lang="tr-TR"/>
        </a:p>
      </dgm:t>
    </dgm:pt>
    <dgm:pt modelId="{262E2D99-1759-484E-8650-2996A6B841AC}" type="pres">
      <dgm:prSet presAssocID="{BA7883AB-DB27-453C-896D-D3A9EE372FBE}" presName="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454126A-4927-47F3-838F-F71B68130475}" type="pres">
      <dgm:prSet presAssocID="{3FD47586-CECF-4588-A6AC-60C252018627}" presName="circle1" presStyleLbl="lnNode1" presStyleIdx="0" presStyleCnt="5"/>
      <dgm:spPr/>
    </dgm:pt>
    <dgm:pt modelId="{6CD49093-1202-4DEE-B1E8-65BF7EB2D31D}" type="pres">
      <dgm:prSet presAssocID="{3FD47586-CECF-4588-A6AC-60C252018627}" presName="text1" presStyleLbl="revTx" presStyleIdx="0" presStyleCnt="5" custScaleX="171730" custLinFactNeighborX="24262" custLinFactNeighborY="-755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C9B429B-04E4-4AAD-841E-4777572BF01D}" type="pres">
      <dgm:prSet presAssocID="{3FD47586-CECF-4588-A6AC-60C252018627}" presName="line1" presStyleLbl="callout" presStyleIdx="0" presStyleCnt="10"/>
      <dgm:spPr/>
    </dgm:pt>
    <dgm:pt modelId="{FC8D7E83-2415-4D6F-842E-1F6C2458A9DA}" type="pres">
      <dgm:prSet presAssocID="{3FD47586-CECF-4588-A6AC-60C252018627}" presName="d1" presStyleLbl="callout" presStyleIdx="1" presStyleCnt="10"/>
      <dgm:spPr/>
    </dgm:pt>
    <dgm:pt modelId="{0E5EE630-5B47-433C-9753-14A8D2BB0FA0}" type="pres">
      <dgm:prSet presAssocID="{29CE65F0-9355-4EBF-B551-BC72E97CBE70}" presName="circle2" presStyleLbl="lnNode1" presStyleIdx="1" presStyleCnt="5"/>
      <dgm:spPr/>
    </dgm:pt>
    <dgm:pt modelId="{AEBED297-C4D9-432C-B4AD-8FAD2511EC25}" type="pres">
      <dgm:prSet presAssocID="{29CE65F0-9355-4EBF-B551-BC72E97CBE70}" presName="text2" presStyleLbl="revTx" presStyleIdx="1" presStyleCnt="5" custScaleX="160338" custLinFactNeighborX="15116" custLinFactNeighborY="-1768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8C49EA2-751C-488C-A0EB-836A3CDD000D}" type="pres">
      <dgm:prSet presAssocID="{29CE65F0-9355-4EBF-B551-BC72E97CBE70}" presName="line2" presStyleLbl="callout" presStyleIdx="2" presStyleCnt="10"/>
      <dgm:spPr/>
    </dgm:pt>
    <dgm:pt modelId="{B3F01B68-DB1C-4909-9FAF-F14CDD6FD45E}" type="pres">
      <dgm:prSet presAssocID="{29CE65F0-9355-4EBF-B551-BC72E97CBE70}" presName="d2" presStyleLbl="callout" presStyleIdx="3" presStyleCnt="10"/>
      <dgm:spPr/>
    </dgm:pt>
    <dgm:pt modelId="{A42227A9-7414-401A-9A49-9D7349214218}" type="pres">
      <dgm:prSet presAssocID="{DB732CFD-1555-4DD8-901D-DC0CFE1026AF}" presName="circle3" presStyleLbl="lnNode1" presStyleIdx="2" presStyleCnt="5"/>
      <dgm:spPr/>
    </dgm:pt>
    <dgm:pt modelId="{AF0D99A9-D8BD-4539-B449-2ECA34DF26DF}" type="pres">
      <dgm:prSet presAssocID="{DB732CFD-1555-4DD8-901D-DC0CFE1026AF}" presName="text3" presStyleLbl="revTx" presStyleIdx="2" presStyleCnt="5" custScaleX="167089" custLinFactNeighborX="18566" custLinFactNeighborY="86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0DE10CF-1E52-42E4-BF1D-BAA25F6EA7EC}" type="pres">
      <dgm:prSet presAssocID="{DB732CFD-1555-4DD8-901D-DC0CFE1026AF}" presName="line3" presStyleLbl="callout" presStyleIdx="4" presStyleCnt="10"/>
      <dgm:spPr/>
    </dgm:pt>
    <dgm:pt modelId="{851D8B4F-44B4-45D9-91E6-B1E27EEE6D3F}" type="pres">
      <dgm:prSet presAssocID="{DB732CFD-1555-4DD8-901D-DC0CFE1026AF}" presName="d3" presStyleLbl="callout" presStyleIdx="5" presStyleCnt="10"/>
      <dgm:spPr/>
    </dgm:pt>
    <dgm:pt modelId="{EEA509CD-26F1-44B0-B4C7-858862470F60}" type="pres">
      <dgm:prSet presAssocID="{57CB1DA5-CDBB-418C-9798-0207957F2DE3}" presName="circle4" presStyleLbl="lnNode1" presStyleIdx="3" presStyleCnt="5"/>
      <dgm:spPr/>
    </dgm:pt>
    <dgm:pt modelId="{2938D394-17F6-4871-B2F5-CEA4C20F78A2}" type="pres">
      <dgm:prSet presAssocID="{57CB1DA5-CDBB-418C-9798-0207957F2DE3}" presName="text4" presStyleLbl="revTx" presStyleIdx="3" presStyleCnt="5" custScaleX="160338" custLinFactNeighborX="13987" custLinFactNeighborY="1211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E3F3D7D-A9ED-4C70-B917-4A28E721C33A}" type="pres">
      <dgm:prSet presAssocID="{57CB1DA5-CDBB-418C-9798-0207957F2DE3}" presName="line4" presStyleLbl="callout" presStyleIdx="6" presStyleCnt="10"/>
      <dgm:spPr/>
    </dgm:pt>
    <dgm:pt modelId="{91B4E48C-75A0-42D1-9E6A-E690BD08402B}" type="pres">
      <dgm:prSet presAssocID="{57CB1DA5-CDBB-418C-9798-0207957F2DE3}" presName="d4" presStyleLbl="callout" presStyleIdx="7" presStyleCnt="10"/>
      <dgm:spPr/>
    </dgm:pt>
    <dgm:pt modelId="{B645B8FE-EFBC-43F0-9D71-B76B3EDC226B}" type="pres">
      <dgm:prSet presAssocID="{18B84525-3F83-4CB9-9D87-0193BD4CAF63}" presName="circle5" presStyleLbl="lnNode1" presStyleIdx="4" presStyleCnt="5"/>
      <dgm:spPr/>
    </dgm:pt>
    <dgm:pt modelId="{F235F04E-4B30-47CD-8445-EBE72930BFBE}" type="pres">
      <dgm:prSet presAssocID="{18B84525-3F83-4CB9-9D87-0193BD4CAF63}" presName="text5" presStyleLbl="revTx" presStyleIdx="4" presStyleCnt="5" custScaleX="150211" custLinFactNeighborX="10127" custLinFactNeighborY="3594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BAD2D53-3893-4690-8CB3-D383F748F6F0}" type="pres">
      <dgm:prSet presAssocID="{18B84525-3F83-4CB9-9D87-0193BD4CAF63}" presName="line5" presStyleLbl="callout" presStyleIdx="8" presStyleCnt="10"/>
      <dgm:spPr/>
    </dgm:pt>
    <dgm:pt modelId="{34075A71-F08C-4C4E-A722-5D4076DCF1BC}" type="pres">
      <dgm:prSet presAssocID="{18B84525-3F83-4CB9-9D87-0193BD4CAF63}" presName="d5" presStyleLbl="callout" presStyleIdx="9" presStyleCnt="10"/>
      <dgm:spPr/>
    </dgm:pt>
  </dgm:ptLst>
  <dgm:cxnLst>
    <dgm:cxn modelId="{ADEF1C48-E5BB-4A29-BA9C-0FDDDD8B05FB}" srcId="{BA7883AB-DB27-453C-896D-D3A9EE372FBE}" destId="{18B84525-3F83-4CB9-9D87-0193BD4CAF63}" srcOrd="4" destOrd="0" parTransId="{03195EC0-FA9E-4257-8DAA-B56DA675C92F}" sibTransId="{10495BBD-4170-4940-83C3-BCB903A6FE66}"/>
    <dgm:cxn modelId="{DB1C7D21-5E45-4107-A9E1-5FFC65BA722C}" srcId="{BA7883AB-DB27-453C-896D-D3A9EE372FBE}" destId="{BB8731AF-BC64-4510-BCCC-E8095EA8B39B}" srcOrd="5" destOrd="0" parTransId="{ED33CE0E-EA2B-44C4-9A03-B2B2F183720E}" sibTransId="{9ACD6F77-17BC-4F7E-A111-25B336DD8D79}"/>
    <dgm:cxn modelId="{0F056CEF-3922-4D5F-A8DD-D4D384FF969B}" type="presOf" srcId="{BA7883AB-DB27-453C-896D-D3A9EE372FBE}" destId="{262E2D99-1759-484E-8650-2996A6B841AC}" srcOrd="0" destOrd="0" presId="urn:microsoft.com/office/officeart/2005/8/layout/target1"/>
    <dgm:cxn modelId="{BF6EEA8D-8229-480D-8F19-85C77DBF9FC7}" type="presOf" srcId="{29CE65F0-9355-4EBF-B551-BC72E97CBE70}" destId="{AEBED297-C4D9-432C-B4AD-8FAD2511EC25}" srcOrd="0" destOrd="0" presId="urn:microsoft.com/office/officeart/2005/8/layout/target1"/>
    <dgm:cxn modelId="{B2537926-074F-42FD-AEEF-14877B95F695}" type="presOf" srcId="{57CB1DA5-CDBB-418C-9798-0207957F2DE3}" destId="{2938D394-17F6-4871-B2F5-CEA4C20F78A2}" srcOrd="0" destOrd="0" presId="urn:microsoft.com/office/officeart/2005/8/layout/target1"/>
    <dgm:cxn modelId="{EDA5C1B8-F396-428D-9111-511BCE5318CA}" type="presOf" srcId="{3FD47586-CECF-4588-A6AC-60C252018627}" destId="{6CD49093-1202-4DEE-B1E8-65BF7EB2D31D}" srcOrd="0" destOrd="0" presId="urn:microsoft.com/office/officeart/2005/8/layout/target1"/>
    <dgm:cxn modelId="{39CFF9E9-F1F3-480C-AB06-E2E3C8D7D992}" type="presOf" srcId="{18B84525-3F83-4CB9-9D87-0193BD4CAF63}" destId="{F235F04E-4B30-47CD-8445-EBE72930BFBE}" srcOrd="0" destOrd="0" presId="urn:microsoft.com/office/officeart/2005/8/layout/target1"/>
    <dgm:cxn modelId="{5CBD2F37-426B-41A6-9C5E-952CFDCF4324}" srcId="{BA7883AB-DB27-453C-896D-D3A9EE372FBE}" destId="{DB732CFD-1555-4DD8-901D-DC0CFE1026AF}" srcOrd="2" destOrd="0" parTransId="{39AD573D-7140-46EF-914B-FFF88580402B}" sibTransId="{95A1C917-BC61-4265-90DA-9A67D6AFFE8D}"/>
    <dgm:cxn modelId="{F5CB46C9-ED91-4906-927C-E847307C2347}" type="presOf" srcId="{DB732CFD-1555-4DD8-901D-DC0CFE1026AF}" destId="{AF0D99A9-D8BD-4539-B449-2ECA34DF26DF}" srcOrd="0" destOrd="0" presId="urn:microsoft.com/office/officeart/2005/8/layout/target1"/>
    <dgm:cxn modelId="{0E256B52-B241-45BB-BE3C-45AA92753414}" srcId="{BA7883AB-DB27-453C-896D-D3A9EE372FBE}" destId="{57CB1DA5-CDBB-418C-9798-0207957F2DE3}" srcOrd="3" destOrd="0" parTransId="{4885EB83-828A-4CA9-ABF9-D47B14325CF0}" sibTransId="{4421723D-A529-4603-B723-7BA84F7651BA}"/>
    <dgm:cxn modelId="{0CDC0019-7538-4539-9C65-9A0C2B6A240B}" srcId="{BA7883AB-DB27-453C-896D-D3A9EE372FBE}" destId="{3FD47586-CECF-4588-A6AC-60C252018627}" srcOrd="0" destOrd="0" parTransId="{D9EF3083-EA7B-4993-96B2-07236DADE185}" sibTransId="{6046757A-2CCC-48A2-B247-9A07ADA9F799}"/>
    <dgm:cxn modelId="{5E27665B-0FE6-40C8-90C9-D5EB71231B5F}" srcId="{BA7883AB-DB27-453C-896D-D3A9EE372FBE}" destId="{29CE65F0-9355-4EBF-B551-BC72E97CBE70}" srcOrd="1" destOrd="0" parTransId="{F73546A6-A2CB-468F-80BB-F0D3DF334CD1}" sibTransId="{4087645D-12E5-4F43-95CB-B533AE71A97A}"/>
    <dgm:cxn modelId="{B40F08BB-B253-4937-A18B-68D334A7E827}" type="presParOf" srcId="{262E2D99-1759-484E-8650-2996A6B841AC}" destId="{E454126A-4927-47F3-838F-F71B68130475}" srcOrd="0" destOrd="0" presId="urn:microsoft.com/office/officeart/2005/8/layout/target1"/>
    <dgm:cxn modelId="{6818796E-8466-4458-AC3F-067F31D2E8FF}" type="presParOf" srcId="{262E2D99-1759-484E-8650-2996A6B841AC}" destId="{6CD49093-1202-4DEE-B1E8-65BF7EB2D31D}" srcOrd="1" destOrd="0" presId="urn:microsoft.com/office/officeart/2005/8/layout/target1"/>
    <dgm:cxn modelId="{6D64FF8C-22E0-49DB-9FE2-B2AE3CCA6689}" type="presParOf" srcId="{262E2D99-1759-484E-8650-2996A6B841AC}" destId="{3C9B429B-04E4-4AAD-841E-4777572BF01D}" srcOrd="2" destOrd="0" presId="urn:microsoft.com/office/officeart/2005/8/layout/target1"/>
    <dgm:cxn modelId="{E33624F3-C245-40CA-B178-77FB6899DCBC}" type="presParOf" srcId="{262E2D99-1759-484E-8650-2996A6B841AC}" destId="{FC8D7E83-2415-4D6F-842E-1F6C2458A9DA}" srcOrd="3" destOrd="0" presId="urn:microsoft.com/office/officeart/2005/8/layout/target1"/>
    <dgm:cxn modelId="{CA705E65-E0DE-4FD6-82CE-0F2D498B87AC}" type="presParOf" srcId="{262E2D99-1759-484E-8650-2996A6B841AC}" destId="{0E5EE630-5B47-433C-9753-14A8D2BB0FA0}" srcOrd="4" destOrd="0" presId="urn:microsoft.com/office/officeart/2005/8/layout/target1"/>
    <dgm:cxn modelId="{5C888A3C-FFB7-4DD0-93A1-72C0517184B9}" type="presParOf" srcId="{262E2D99-1759-484E-8650-2996A6B841AC}" destId="{AEBED297-C4D9-432C-B4AD-8FAD2511EC25}" srcOrd="5" destOrd="0" presId="urn:microsoft.com/office/officeart/2005/8/layout/target1"/>
    <dgm:cxn modelId="{8511C481-8B29-46E7-B73B-390C535A6B9C}" type="presParOf" srcId="{262E2D99-1759-484E-8650-2996A6B841AC}" destId="{C8C49EA2-751C-488C-A0EB-836A3CDD000D}" srcOrd="6" destOrd="0" presId="urn:microsoft.com/office/officeart/2005/8/layout/target1"/>
    <dgm:cxn modelId="{37AD15B1-4564-4026-9BFF-B6E0F6C0CBA7}" type="presParOf" srcId="{262E2D99-1759-484E-8650-2996A6B841AC}" destId="{B3F01B68-DB1C-4909-9FAF-F14CDD6FD45E}" srcOrd="7" destOrd="0" presId="urn:microsoft.com/office/officeart/2005/8/layout/target1"/>
    <dgm:cxn modelId="{C8C29091-9025-4328-81AF-B8AB76DCB7B9}" type="presParOf" srcId="{262E2D99-1759-484E-8650-2996A6B841AC}" destId="{A42227A9-7414-401A-9A49-9D7349214218}" srcOrd="8" destOrd="0" presId="urn:microsoft.com/office/officeart/2005/8/layout/target1"/>
    <dgm:cxn modelId="{1E4420D2-C079-4645-9EA6-D01F50428852}" type="presParOf" srcId="{262E2D99-1759-484E-8650-2996A6B841AC}" destId="{AF0D99A9-D8BD-4539-B449-2ECA34DF26DF}" srcOrd="9" destOrd="0" presId="urn:microsoft.com/office/officeart/2005/8/layout/target1"/>
    <dgm:cxn modelId="{4D85A53C-7C0F-4979-BC54-216EC79E40FC}" type="presParOf" srcId="{262E2D99-1759-484E-8650-2996A6B841AC}" destId="{50DE10CF-1E52-42E4-BF1D-BAA25F6EA7EC}" srcOrd="10" destOrd="0" presId="urn:microsoft.com/office/officeart/2005/8/layout/target1"/>
    <dgm:cxn modelId="{57209FB8-DFBA-44EC-96ED-CD283416B7D4}" type="presParOf" srcId="{262E2D99-1759-484E-8650-2996A6B841AC}" destId="{851D8B4F-44B4-45D9-91E6-B1E27EEE6D3F}" srcOrd="11" destOrd="0" presId="urn:microsoft.com/office/officeart/2005/8/layout/target1"/>
    <dgm:cxn modelId="{3324B8ED-1A38-4FBC-9951-E36DAF3ED4C7}" type="presParOf" srcId="{262E2D99-1759-484E-8650-2996A6B841AC}" destId="{EEA509CD-26F1-44B0-B4C7-858862470F60}" srcOrd="12" destOrd="0" presId="urn:microsoft.com/office/officeart/2005/8/layout/target1"/>
    <dgm:cxn modelId="{69D9F09F-1973-4CC9-B134-E653183977AB}" type="presParOf" srcId="{262E2D99-1759-484E-8650-2996A6B841AC}" destId="{2938D394-17F6-4871-B2F5-CEA4C20F78A2}" srcOrd="13" destOrd="0" presId="urn:microsoft.com/office/officeart/2005/8/layout/target1"/>
    <dgm:cxn modelId="{61E32CF7-94CF-4ECF-B44C-F02057171B8E}" type="presParOf" srcId="{262E2D99-1759-484E-8650-2996A6B841AC}" destId="{EE3F3D7D-A9ED-4C70-B917-4A28E721C33A}" srcOrd="14" destOrd="0" presId="urn:microsoft.com/office/officeart/2005/8/layout/target1"/>
    <dgm:cxn modelId="{A6838EC5-91F7-4B3D-A09F-36AC7733958D}" type="presParOf" srcId="{262E2D99-1759-484E-8650-2996A6B841AC}" destId="{91B4E48C-75A0-42D1-9E6A-E690BD08402B}" srcOrd="15" destOrd="0" presId="urn:microsoft.com/office/officeart/2005/8/layout/target1"/>
    <dgm:cxn modelId="{714A15AE-92C4-44DE-9953-D89AF00ABE2A}" type="presParOf" srcId="{262E2D99-1759-484E-8650-2996A6B841AC}" destId="{B645B8FE-EFBC-43F0-9D71-B76B3EDC226B}" srcOrd="16" destOrd="0" presId="urn:microsoft.com/office/officeart/2005/8/layout/target1"/>
    <dgm:cxn modelId="{3D638DE9-5EF4-42C6-A328-F8F0A1528BCE}" type="presParOf" srcId="{262E2D99-1759-484E-8650-2996A6B841AC}" destId="{F235F04E-4B30-47CD-8445-EBE72930BFBE}" srcOrd="17" destOrd="0" presId="urn:microsoft.com/office/officeart/2005/8/layout/target1"/>
    <dgm:cxn modelId="{F76F1512-C39F-4182-8F6A-B4836006AFA2}" type="presParOf" srcId="{262E2D99-1759-484E-8650-2996A6B841AC}" destId="{2BAD2D53-3893-4690-8CB3-D383F748F6F0}" srcOrd="18" destOrd="0" presId="urn:microsoft.com/office/officeart/2005/8/layout/target1"/>
    <dgm:cxn modelId="{4AA5348F-84BD-4AB7-A682-0F95FA611825}" type="presParOf" srcId="{262E2D99-1759-484E-8650-2996A6B841AC}" destId="{34075A71-F08C-4C4E-A722-5D4076DCF1BC}" srcOrd="19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ADF2DE-23E1-4DA1-B8AA-BD56BCA99EBB}" type="doc">
      <dgm:prSet loTypeId="urn:microsoft.com/office/officeart/2005/8/layout/target1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2B9A7ED7-4C42-4029-A92F-3B32E6353E0F}">
      <dgm:prSet custT="1"/>
      <dgm:spPr/>
      <dgm:t>
        <a:bodyPr/>
        <a:lstStyle/>
        <a:p>
          <a:pPr rtl="0"/>
          <a:r>
            <a:rPr lang="tr-TR" sz="2000" b="0" dirty="0" smtClean="0">
              <a:latin typeface="+mj-lt"/>
            </a:rPr>
            <a:t>En sık görülen diyabet tipidir.</a:t>
          </a:r>
          <a:endParaRPr lang="tr-TR" sz="2000" b="0" dirty="0">
            <a:latin typeface="+mj-lt"/>
          </a:endParaRPr>
        </a:p>
      </dgm:t>
    </dgm:pt>
    <dgm:pt modelId="{E4E06A94-93C5-41D6-984D-1EC9238C9F44}" type="parTrans" cxnId="{8F40E78F-00A6-449A-92FC-B4E82BF5FEC3}">
      <dgm:prSet/>
      <dgm:spPr/>
      <dgm:t>
        <a:bodyPr/>
        <a:lstStyle/>
        <a:p>
          <a:endParaRPr lang="tr-TR"/>
        </a:p>
      </dgm:t>
    </dgm:pt>
    <dgm:pt modelId="{9E899CD1-69F2-48ED-A451-2E0B54FFF055}" type="sibTrans" cxnId="{8F40E78F-00A6-449A-92FC-B4E82BF5FEC3}">
      <dgm:prSet/>
      <dgm:spPr/>
      <dgm:t>
        <a:bodyPr/>
        <a:lstStyle/>
        <a:p>
          <a:endParaRPr lang="tr-TR"/>
        </a:p>
      </dgm:t>
    </dgm:pt>
    <dgm:pt modelId="{FDDD10AC-DFC3-4ED8-9AE2-6EB92FCED2E9}">
      <dgm:prSet custT="1"/>
      <dgm:spPr/>
      <dgm:t>
        <a:bodyPr/>
        <a:lstStyle/>
        <a:p>
          <a:pPr rtl="0"/>
          <a:r>
            <a:rPr lang="tr-TR" sz="2000" dirty="0" smtClean="0">
              <a:latin typeface="+mj-lt"/>
            </a:rPr>
            <a:t>Gelişiminde 3 önemli faktör rol oynar.</a:t>
          </a:r>
          <a:endParaRPr lang="tr-TR" sz="2000" dirty="0">
            <a:latin typeface="+mj-lt"/>
          </a:endParaRPr>
        </a:p>
      </dgm:t>
    </dgm:pt>
    <dgm:pt modelId="{E58849E2-E374-4BA4-81BD-292A189728C6}" type="parTrans" cxnId="{EF5A015D-9FD7-44F8-92C1-F5F11598AD9C}">
      <dgm:prSet/>
      <dgm:spPr/>
      <dgm:t>
        <a:bodyPr/>
        <a:lstStyle/>
        <a:p>
          <a:endParaRPr lang="tr-TR"/>
        </a:p>
      </dgm:t>
    </dgm:pt>
    <dgm:pt modelId="{721EE3EC-3AE0-4FA2-BABD-4D85D864787E}" type="sibTrans" cxnId="{EF5A015D-9FD7-44F8-92C1-F5F11598AD9C}">
      <dgm:prSet/>
      <dgm:spPr/>
      <dgm:t>
        <a:bodyPr/>
        <a:lstStyle/>
        <a:p>
          <a:endParaRPr lang="tr-TR"/>
        </a:p>
      </dgm:t>
    </dgm:pt>
    <dgm:pt modelId="{E6DBAC0A-4857-4046-8B00-669B32CD81CA}">
      <dgm:prSet custT="1"/>
      <dgm:spPr/>
      <dgm:t>
        <a:bodyPr/>
        <a:lstStyle/>
        <a:p>
          <a:pPr rtl="0"/>
          <a:r>
            <a:rPr lang="tr-TR" sz="2000" dirty="0" smtClean="0">
              <a:latin typeface="+mj-lt"/>
            </a:rPr>
            <a:t>Pankreas beta hücresi insülin salgısının bozukluğu</a:t>
          </a:r>
          <a:endParaRPr lang="tr-TR" sz="2000" dirty="0">
            <a:latin typeface="+mj-lt"/>
          </a:endParaRPr>
        </a:p>
      </dgm:t>
    </dgm:pt>
    <dgm:pt modelId="{1DF093BF-2DF2-4F8F-B4C6-A96558317BAA}" type="parTrans" cxnId="{9838BF96-1EF2-4860-BA71-6BB9B3568DB5}">
      <dgm:prSet/>
      <dgm:spPr/>
      <dgm:t>
        <a:bodyPr/>
        <a:lstStyle/>
        <a:p>
          <a:endParaRPr lang="tr-TR"/>
        </a:p>
      </dgm:t>
    </dgm:pt>
    <dgm:pt modelId="{4E2A18B8-D19A-4C28-A78B-44A1B72C5052}" type="sibTrans" cxnId="{9838BF96-1EF2-4860-BA71-6BB9B3568DB5}">
      <dgm:prSet/>
      <dgm:spPr/>
      <dgm:t>
        <a:bodyPr/>
        <a:lstStyle/>
        <a:p>
          <a:endParaRPr lang="tr-TR"/>
        </a:p>
      </dgm:t>
    </dgm:pt>
    <dgm:pt modelId="{BF4765D3-4B66-41EB-B7B1-D105046255F7}">
      <dgm:prSet custT="1"/>
      <dgm:spPr/>
      <dgm:t>
        <a:bodyPr/>
        <a:lstStyle/>
        <a:p>
          <a:pPr rtl="0"/>
          <a:r>
            <a:rPr lang="tr-TR" sz="2000" dirty="0" smtClean="0">
              <a:latin typeface="+mj-lt"/>
            </a:rPr>
            <a:t>Salınan insülinin </a:t>
          </a:r>
          <a:r>
            <a:rPr lang="tr-TR" sz="2000" dirty="0" err="1" smtClean="0">
              <a:latin typeface="+mj-lt"/>
            </a:rPr>
            <a:t>periferik</a:t>
          </a:r>
          <a:r>
            <a:rPr lang="tr-TR" sz="2000" dirty="0" smtClean="0">
              <a:latin typeface="+mj-lt"/>
            </a:rPr>
            <a:t> dokudaki etkisizliği</a:t>
          </a:r>
          <a:endParaRPr lang="tr-TR" sz="2000" dirty="0">
            <a:latin typeface="+mj-lt"/>
          </a:endParaRPr>
        </a:p>
      </dgm:t>
    </dgm:pt>
    <dgm:pt modelId="{045E5CE6-9EF5-410E-9B15-3E9E85B7E4FA}" type="parTrans" cxnId="{D804501D-98E1-4C77-B2F8-C6A548910EE2}">
      <dgm:prSet/>
      <dgm:spPr/>
      <dgm:t>
        <a:bodyPr/>
        <a:lstStyle/>
        <a:p>
          <a:endParaRPr lang="tr-TR"/>
        </a:p>
      </dgm:t>
    </dgm:pt>
    <dgm:pt modelId="{5C8D5B50-8661-4911-8739-3A519C28A3E6}" type="sibTrans" cxnId="{D804501D-98E1-4C77-B2F8-C6A548910EE2}">
      <dgm:prSet/>
      <dgm:spPr/>
      <dgm:t>
        <a:bodyPr/>
        <a:lstStyle/>
        <a:p>
          <a:endParaRPr lang="tr-TR"/>
        </a:p>
      </dgm:t>
    </dgm:pt>
    <dgm:pt modelId="{830A7AC3-9B2B-449C-9751-B57814AC3AA6}">
      <dgm:prSet custT="1"/>
      <dgm:spPr/>
      <dgm:t>
        <a:bodyPr/>
        <a:lstStyle/>
        <a:p>
          <a:pPr rtl="0"/>
          <a:r>
            <a:rPr lang="tr-TR" sz="2000" dirty="0" smtClean="0">
              <a:latin typeface="+mj-lt"/>
            </a:rPr>
            <a:t>Karaciğerde </a:t>
          </a:r>
          <a:r>
            <a:rPr lang="tr-TR" sz="2000" dirty="0" err="1" smtClean="0">
              <a:latin typeface="+mj-lt"/>
            </a:rPr>
            <a:t>glukoz</a:t>
          </a:r>
          <a:r>
            <a:rPr lang="tr-TR" sz="2000" dirty="0" smtClean="0">
              <a:latin typeface="+mj-lt"/>
            </a:rPr>
            <a:t> üretiminin artması</a:t>
          </a:r>
          <a:endParaRPr lang="tr-TR" sz="2000" dirty="0">
            <a:latin typeface="+mj-lt"/>
          </a:endParaRPr>
        </a:p>
      </dgm:t>
    </dgm:pt>
    <dgm:pt modelId="{A244DF1D-ED49-41A1-92C3-8EF28CA55524}" type="parTrans" cxnId="{E3BAF7ED-3EDD-43AB-A28C-55DA7009EAE2}">
      <dgm:prSet/>
      <dgm:spPr/>
      <dgm:t>
        <a:bodyPr/>
        <a:lstStyle/>
        <a:p>
          <a:endParaRPr lang="tr-TR"/>
        </a:p>
      </dgm:t>
    </dgm:pt>
    <dgm:pt modelId="{C5D0AD23-87C6-4742-B323-37BFB74802C1}" type="sibTrans" cxnId="{E3BAF7ED-3EDD-43AB-A28C-55DA7009EAE2}">
      <dgm:prSet/>
      <dgm:spPr/>
      <dgm:t>
        <a:bodyPr/>
        <a:lstStyle/>
        <a:p>
          <a:endParaRPr lang="tr-TR"/>
        </a:p>
      </dgm:t>
    </dgm:pt>
    <dgm:pt modelId="{C8AA44F6-7673-4897-A42D-E2420E0118E4}">
      <dgm:prSet/>
      <dgm:spPr/>
      <dgm:t>
        <a:bodyPr/>
        <a:lstStyle/>
        <a:p>
          <a:endParaRPr lang="tr-TR"/>
        </a:p>
      </dgm:t>
    </dgm:pt>
    <dgm:pt modelId="{6FA88897-2364-4C8A-B5DC-A8D2C160692C}" type="parTrans" cxnId="{03387FF6-D2E0-4949-9838-46D4A63CF434}">
      <dgm:prSet/>
      <dgm:spPr/>
      <dgm:t>
        <a:bodyPr/>
        <a:lstStyle/>
        <a:p>
          <a:endParaRPr lang="tr-TR"/>
        </a:p>
      </dgm:t>
    </dgm:pt>
    <dgm:pt modelId="{F939DB14-F46F-4FCE-A1B1-963C892C5292}" type="sibTrans" cxnId="{03387FF6-D2E0-4949-9838-46D4A63CF434}">
      <dgm:prSet/>
      <dgm:spPr/>
      <dgm:t>
        <a:bodyPr/>
        <a:lstStyle/>
        <a:p>
          <a:endParaRPr lang="tr-TR"/>
        </a:p>
      </dgm:t>
    </dgm:pt>
    <dgm:pt modelId="{E6564DDE-F588-45D9-92BD-7428907974D5}">
      <dgm:prSet/>
      <dgm:spPr/>
      <dgm:t>
        <a:bodyPr/>
        <a:lstStyle/>
        <a:p>
          <a:endParaRPr lang="tr-TR"/>
        </a:p>
      </dgm:t>
    </dgm:pt>
    <dgm:pt modelId="{06322220-03E0-4F10-A51D-8BDAA392573E}" type="parTrans" cxnId="{41F3E8E5-0A8B-447C-AA0D-BED9CB6D2D26}">
      <dgm:prSet/>
      <dgm:spPr/>
      <dgm:t>
        <a:bodyPr/>
        <a:lstStyle/>
        <a:p>
          <a:endParaRPr lang="tr-TR"/>
        </a:p>
      </dgm:t>
    </dgm:pt>
    <dgm:pt modelId="{BDACFD05-373D-4EBE-A66E-4B0AEC176F32}" type="sibTrans" cxnId="{41F3E8E5-0A8B-447C-AA0D-BED9CB6D2D26}">
      <dgm:prSet/>
      <dgm:spPr/>
      <dgm:t>
        <a:bodyPr/>
        <a:lstStyle/>
        <a:p>
          <a:endParaRPr lang="tr-TR"/>
        </a:p>
      </dgm:t>
    </dgm:pt>
    <dgm:pt modelId="{EA25DC8F-308C-49E7-87FC-7E94E6E57D74}" type="pres">
      <dgm:prSet presAssocID="{6AADF2DE-23E1-4DA1-B8AA-BD56BCA99EBB}" presName="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D0076-CE93-460B-A0D7-0C482CA113D4}" type="pres">
      <dgm:prSet presAssocID="{2B9A7ED7-4C42-4029-A92F-3B32E6353E0F}" presName="circle1" presStyleLbl="lnNode1" presStyleIdx="0" presStyleCnt="5"/>
      <dgm:spPr/>
    </dgm:pt>
    <dgm:pt modelId="{08B62A18-D971-4ACA-86AE-F8783E281754}" type="pres">
      <dgm:prSet presAssocID="{2B9A7ED7-4C42-4029-A92F-3B32E6353E0F}" presName="text1" presStyleLbl="revTx" presStyleIdx="0" presStyleCnt="5" custScaleX="147180" custLinFactNeighborX="20606" custLinFactNeighborY="1119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BF9D240-B904-4C42-9FD9-7A131A24C484}" type="pres">
      <dgm:prSet presAssocID="{2B9A7ED7-4C42-4029-A92F-3B32E6353E0F}" presName="line1" presStyleLbl="callout" presStyleIdx="0" presStyleCnt="10"/>
      <dgm:spPr/>
    </dgm:pt>
    <dgm:pt modelId="{379956B8-7280-4072-92B5-06E097D1FDE4}" type="pres">
      <dgm:prSet presAssocID="{2B9A7ED7-4C42-4029-A92F-3B32E6353E0F}" presName="d1" presStyleLbl="callout" presStyleIdx="1" presStyleCnt="10"/>
      <dgm:spPr/>
    </dgm:pt>
    <dgm:pt modelId="{7F06736D-64EF-4CD5-9279-4C9AE5BEB8BD}" type="pres">
      <dgm:prSet presAssocID="{FDDD10AC-DFC3-4ED8-9AE2-6EB92FCED2E9}" presName="circle2" presStyleLbl="lnNode1" presStyleIdx="1" presStyleCnt="5"/>
      <dgm:spPr/>
    </dgm:pt>
    <dgm:pt modelId="{FAAE2F33-31CB-4C22-A42C-8811DF45BF9D}" type="pres">
      <dgm:prSet presAssocID="{FDDD10AC-DFC3-4ED8-9AE2-6EB92FCED2E9}" presName="text2" presStyleLbl="revTx" presStyleIdx="1" presStyleCnt="5" custScaleX="150015" custLinFactNeighborX="21818" custLinFactNeighborY="-246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FE391EC-1963-400F-8BF7-81CB9C8DE61C}" type="pres">
      <dgm:prSet presAssocID="{FDDD10AC-DFC3-4ED8-9AE2-6EB92FCED2E9}" presName="line2" presStyleLbl="callout" presStyleIdx="2" presStyleCnt="10"/>
      <dgm:spPr/>
    </dgm:pt>
    <dgm:pt modelId="{678BAA84-F30E-41F4-B629-6EA8337B0D4E}" type="pres">
      <dgm:prSet presAssocID="{FDDD10AC-DFC3-4ED8-9AE2-6EB92FCED2E9}" presName="d2" presStyleLbl="callout" presStyleIdx="3" presStyleCnt="10"/>
      <dgm:spPr/>
    </dgm:pt>
    <dgm:pt modelId="{CCD9B6FF-7446-4199-910E-0E89075A275D}" type="pres">
      <dgm:prSet presAssocID="{E6DBAC0A-4857-4046-8B00-669B32CD81CA}" presName="circle3" presStyleLbl="lnNode1" presStyleIdx="2" presStyleCnt="5"/>
      <dgm:spPr/>
    </dgm:pt>
    <dgm:pt modelId="{5E80CFE1-4E2A-4CE1-8DFE-4B7C79E8B4CB}" type="pres">
      <dgm:prSet presAssocID="{E6DBAC0A-4857-4046-8B00-669B32CD81CA}" presName="text3" presStyleLbl="revTx" presStyleIdx="2" presStyleCnt="5" custScaleX="151432" custLinFactNeighborX="23795" custLinFactNeighborY="-43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34C957C-1528-47A4-B480-9DAF96E9B942}" type="pres">
      <dgm:prSet presAssocID="{E6DBAC0A-4857-4046-8B00-669B32CD81CA}" presName="line3" presStyleLbl="callout" presStyleIdx="4" presStyleCnt="10"/>
      <dgm:spPr/>
    </dgm:pt>
    <dgm:pt modelId="{0602222D-28EE-4239-9112-262A15E34177}" type="pres">
      <dgm:prSet presAssocID="{E6DBAC0A-4857-4046-8B00-669B32CD81CA}" presName="d3" presStyleLbl="callout" presStyleIdx="5" presStyleCnt="10"/>
      <dgm:spPr/>
    </dgm:pt>
    <dgm:pt modelId="{44468F16-93E4-4221-ABF1-B712E8311B98}" type="pres">
      <dgm:prSet presAssocID="{BF4765D3-4B66-41EB-B7B1-D105046255F7}" presName="circle4" presStyleLbl="lnNode1" presStyleIdx="3" presStyleCnt="5"/>
      <dgm:spPr/>
    </dgm:pt>
    <dgm:pt modelId="{D54A41D2-DDB7-42D8-A2E8-07266CB66AAA}" type="pres">
      <dgm:prSet presAssocID="{BF4765D3-4B66-41EB-B7B1-D105046255F7}" presName="text4" presStyleLbl="revTx" presStyleIdx="3" presStyleCnt="5" custScaleX="139727" custLinFactNeighborX="16584" custLinFactNeighborY="386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49CE2A8-EF33-475E-8E2C-6C9888C6E8CA}" type="pres">
      <dgm:prSet presAssocID="{BF4765D3-4B66-41EB-B7B1-D105046255F7}" presName="line4" presStyleLbl="callout" presStyleIdx="6" presStyleCnt="10"/>
      <dgm:spPr/>
    </dgm:pt>
    <dgm:pt modelId="{9DDCF6D8-CB42-4690-B837-AC15D135C2B9}" type="pres">
      <dgm:prSet presAssocID="{BF4765D3-4B66-41EB-B7B1-D105046255F7}" presName="d4" presStyleLbl="callout" presStyleIdx="7" presStyleCnt="10"/>
      <dgm:spPr/>
    </dgm:pt>
    <dgm:pt modelId="{F51ABBC2-6BD6-40C2-94F1-EEE98A7D7C0B}" type="pres">
      <dgm:prSet presAssocID="{830A7AC3-9B2B-449C-9751-B57814AC3AA6}" presName="circle5" presStyleLbl="lnNode1" presStyleIdx="4" presStyleCnt="5"/>
      <dgm:spPr/>
    </dgm:pt>
    <dgm:pt modelId="{936BC52E-04EC-4B26-BEC1-5F303D1D3F87}" type="pres">
      <dgm:prSet presAssocID="{830A7AC3-9B2B-449C-9751-B57814AC3AA6}" presName="text5" presStyleLbl="revTx" presStyleIdx="4" presStyleCnt="5" custScaleX="136881" custLinFactNeighborX="14548" custLinFactNeighborY="139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ECC970F-E78F-452E-8B2A-6DD25FD11FD2}" type="pres">
      <dgm:prSet presAssocID="{830A7AC3-9B2B-449C-9751-B57814AC3AA6}" presName="line5" presStyleLbl="callout" presStyleIdx="8" presStyleCnt="10"/>
      <dgm:spPr/>
    </dgm:pt>
    <dgm:pt modelId="{7F040DDA-0723-4CDB-BDB4-265D6238831F}" type="pres">
      <dgm:prSet presAssocID="{830A7AC3-9B2B-449C-9751-B57814AC3AA6}" presName="d5" presStyleLbl="callout" presStyleIdx="9" presStyleCnt="10"/>
      <dgm:spPr/>
    </dgm:pt>
  </dgm:ptLst>
  <dgm:cxnLst>
    <dgm:cxn modelId="{228102C0-D6A9-4382-BEFE-F28B304705D9}" type="presOf" srcId="{BF4765D3-4B66-41EB-B7B1-D105046255F7}" destId="{D54A41D2-DDB7-42D8-A2E8-07266CB66AAA}" srcOrd="0" destOrd="0" presId="urn:microsoft.com/office/officeart/2005/8/layout/target1"/>
    <dgm:cxn modelId="{B33039D7-B7F5-44A5-AF55-003780BD910C}" type="presOf" srcId="{FDDD10AC-DFC3-4ED8-9AE2-6EB92FCED2E9}" destId="{FAAE2F33-31CB-4C22-A42C-8811DF45BF9D}" srcOrd="0" destOrd="0" presId="urn:microsoft.com/office/officeart/2005/8/layout/target1"/>
    <dgm:cxn modelId="{9838BF96-1EF2-4860-BA71-6BB9B3568DB5}" srcId="{6AADF2DE-23E1-4DA1-B8AA-BD56BCA99EBB}" destId="{E6DBAC0A-4857-4046-8B00-669B32CD81CA}" srcOrd="2" destOrd="0" parTransId="{1DF093BF-2DF2-4F8F-B4C6-A96558317BAA}" sibTransId="{4E2A18B8-D19A-4C28-A78B-44A1B72C5052}"/>
    <dgm:cxn modelId="{FD6E0430-59AF-47B3-BF59-64BBD1F99E34}" type="presOf" srcId="{830A7AC3-9B2B-449C-9751-B57814AC3AA6}" destId="{936BC52E-04EC-4B26-BEC1-5F303D1D3F87}" srcOrd="0" destOrd="0" presId="urn:microsoft.com/office/officeart/2005/8/layout/target1"/>
    <dgm:cxn modelId="{41F3E8E5-0A8B-447C-AA0D-BED9CB6D2D26}" srcId="{6AADF2DE-23E1-4DA1-B8AA-BD56BCA99EBB}" destId="{E6564DDE-F588-45D9-92BD-7428907974D5}" srcOrd="6" destOrd="0" parTransId="{06322220-03E0-4F10-A51D-8BDAA392573E}" sibTransId="{BDACFD05-373D-4EBE-A66E-4B0AEC176F32}"/>
    <dgm:cxn modelId="{E3BAF7ED-3EDD-43AB-A28C-55DA7009EAE2}" srcId="{6AADF2DE-23E1-4DA1-B8AA-BD56BCA99EBB}" destId="{830A7AC3-9B2B-449C-9751-B57814AC3AA6}" srcOrd="4" destOrd="0" parTransId="{A244DF1D-ED49-41A1-92C3-8EF28CA55524}" sibTransId="{C5D0AD23-87C6-4742-B323-37BFB74802C1}"/>
    <dgm:cxn modelId="{D804501D-98E1-4C77-B2F8-C6A548910EE2}" srcId="{6AADF2DE-23E1-4DA1-B8AA-BD56BCA99EBB}" destId="{BF4765D3-4B66-41EB-B7B1-D105046255F7}" srcOrd="3" destOrd="0" parTransId="{045E5CE6-9EF5-410E-9B15-3E9E85B7E4FA}" sibTransId="{5C8D5B50-8661-4911-8739-3A519C28A3E6}"/>
    <dgm:cxn modelId="{EF5A015D-9FD7-44F8-92C1-F5F11598AD9C}" srcId="{6AADF2DE-23E1-4DA1-B8AA-BD56BCA99EBB}" destId="{FDDD10AC-DFC3-4ED8-9AE2-6EB92FCED2E9}" srcOrd="1" destOrd="0" parTransId="{E58849E2-E374-4BA4-81BD-292A189728C6}" sibTransId="{721EE3EC-3AE0-4FA2-BABD-4D85D864787E}"/>
    <dgm:cxn modelId="{A056FC9A-6B3F-4FD5-9954-1C2D41BBFE0D}" type="presOf" srcId="{6AADF2DE-23E1-4DA1-B8AA-BD56BCA99EBB}" destId="{EA25DC8F-308C-49E7-87FC-7E94E6E57D74}" srcOrd="0" destOrd="0" presId="urn:microsoft.com/office/officeart/2005/8/layout/target1"/>
    <dgm:cxn modelId="{8F40E78F-00A6-449A-92FC-B4E82BF5FEC3}" srcId="{6AADF2DE-23E1-4DA1-B8AA-BD56BCA99EBB}" destId="{2B9A7ED7-4C42-4029-A92F-3B32E6353E0F}" srcOrd="0" destOrd="0" parTransId="{E4E06A94-93C5-41D6-984D-1EC9238C9F44}" sibTransId="{9E899CD1-69F2-48ED-A451-2E0B54FFF055}"/>
    <dgm:cxn modelId="{03387FF6-D2E0-4949-9838-46D4A63CF434}" srcId="{6AADF2DE-23E1-4DA1-B8AA-BD56BCA99EBB}" destId="{C8AA44F6-7673-4897-A42D-E2420E0118E4}" srcOrd="5" destOrd="0" parTransId="{6FA88897-2364-4C8A-B5DC-A8D2C160692C}" sibTransId="{F939DB14-F46F-4FCE-A1B1-963C892C5292}"/>
    <dgm:cxn modelId="{9734720B-48D3-4C12-8E72-F569E1A863EB}" type="presOf" srcId="{2B9A7ED7-4C42-4029-A92F-3B32E6353E0F}" destId="{08B62A18-D971-4ACA-86AE-F8783E281754}" srcOrd="0" destOrd="0" presId="urn:microsoft.com/office/officeart/2005/8/layout/target1"/>
    <dgm:cxn modelId="{851A0538-7F33-4C0D-BC96-15C912DB5519}" type="presOf" srcId="{E6DBAC0A-4857-4046-8B00-669B32CD81CA}" destId="{5E80CFE1-4E2A-4CE1-8DFE-4B7C79E8B4CB}" srcOrd="0" destOrd="0" presId="urn:microsoft.com/office/officeart/2005/8/layout/target1"/>
    <dgm:cxn modelId="{0FEE8C76-6934-41E3-90B4-3C500EDA1343}" type="presParOf" srcId="{EA25DC8F-308C-49E7-87FC-7E94E6E57D74}" destId="{71FD0076-CE93-460B-A0D7-0C482CA113D4}" srcOrd="0" destOrd="0" presId="urn:microsoft.com/office/officeart/2005/8/layout/target1"/>
    <dgm:cxn modelId="{F1B04DE8-EFF7-44EA-B171-57059D824C89}" type="presParOf" srcId="{EA25DC8F-308C-49E7-87FC-7E94E6E57D74}" destId="{08B62A18-D971-4ACA-86AE-F8783E281754}" srcOrd="1" destOrd="0" presId="urn:microsoft.com/office/officeart/2005/8/layout/target1"/>
    <dgm:cxn modelId="{46F7EE7A-C23B-4F98-92F7-A5D73A6A007C}" type="presParOf" srcId="{EA25DC8F-308C-49E7-87FC-7E94E6E57D74}" destId="{DBF9D240-B904-4C42-9FD9-7A131A24C484}" srcOrd="2" destOrd="0" presId="urn:microsoft.com/office/officeart/2005/8/layout/target1"/>
    <dgm:cxn modelId="{B8C1E387-28AA-4AAD-9861-7474397F3B1F}" type="presParOf" srcId="{EA25DC8F-308C-49E7-87FC-7E94E6E57D74}" destId="{379956B8-7280-4072-92B5-06E097D1FDE4}" srcOrd="3" destOrd="0" presId="urn:microsoft.com/office/officeart/2005/8/layout/target1"/>
    <dgm:cxn modelId="{6D799C42-01B4-479F-AE83-02A078474799}" type="presParOf" srcId="{EA25DC8F-308C-49E7-87FC-7E94E6E57D74}" destId="{7F06736D-64EF-4CD5-9279-4C9AE5BEB8BD}" srcOrd="4" destOrd="0" presId="urn:microsoft.com/office/officeart/2005/8/layout/target1"/>
    <dgm:cxn modelId="{5BBEF3DA-438D-46F2-9544-9E66D0905D0A}" type="presParOf" srcId="{EA25DC8F-308C-49E7-87FC-7E94E6E57D74}" destId="{FAAE2F33-31CB-4C22-A42C-8811DF45BF9D}" srcOrd="5" destOrd="0" presId="urn:microsoft.com/office/officeart/2005/8/layout/target1"/>
    <dgm:cxn modelId="{85A48B96-ED73-4F64-829D-08D035F01C61}" type="presParOf" srcId="{EA25DC8F-308C-49E7-87FC-7E94E6E57D74}" destId="{DFE391EC-1963-400F-8BF7-81CB9C8DE61C}" srcOrd="6" destOrd="0" presId="urn:microsoft.com/office/officeart/2005/8/layout/target1"/>
    <dgm:cxn modelId="{0E6ACD17-502C-4D5A-904C-5A06D6D34353}" type="presParOf" srcId="{EA25DC8F-308C-49E7-87FC-7E94E6E57D74}" destId="{678BAA84-F30E-41F4-B629-6EA8337B0D4E}" srcOrd="7" destOrd="0" presId="urn:microsoft.com/office/officeart/2005/8/layout/target1"/>
    <dgm:cxn modelId="{EC8BEC35-623B-4475-B173-C1F24440C79D}" type="presParOf" srcId="{EA25DC8F-308C-49E7-87FC-7E94E6E57D74}" destId="{CCD9B6FF-7446-4199-910E-0E89075A275D}" srcOrd="8" destOrd="0" presId="urn:microsoft.com/office/officeart/2005/8/layout/target1"/>
    <dgm:cxn modelId="{6C22DC35-1637-41A0-8F1C-54619A851265}" type="presParOf" srcId="{EA25DC8F-308C-49E7-87FC-7E94E6E57D74}" destId="{5E80CFE1-4E2A-4CE1-8DFE-4B7C79E8B4CB}" srcOrd="9" destOrd="0" presId="urn:microsoft.com/office/officeart/2005/8/layout/target1"/>
    <dgm:cxn modelId="{7818E188-4689-4E46-AE2F-55E4002E555D}" type="presParOf" srcId="{EA25DC8F-308C-49E7-87FC-7E94E6E57D74}" destId="{A34C957C-1528-47A4-B480-9DAF96E9B942}" srcOrd="10" destOrd="0" presId="urn:microsoft.com/office/officeart/2005/8/layout/target1"/>
    <dgm:cxn modelId="{CE377298-7018-428F-8222-302982A2DF12}" type="presParOf" srcId="{EA25DC8F-308C-49E7-87FC-7E94E6E57D74}" destId="{0602222D-28EE-4239-9112-262A15E34177}" srcOrd="11" destOrd="0" presId="urn:microsoft.com/office/officeart/2005/8/layout/target1"/>
    <dgm:cxn modelId="{5E44918E-1D5E-4099-BAAA-05F3624EA5DE}" type="presParOf" srcId="{EA25DC8F-308C-49E7-87FC-7E94E6E57D74}" destId="{44468F16-93E4-4221-ABF1-B712E8311B98}" srcOrd="12" destOrd="0" presId="urn:microsoft.com/office/officeart/2005/8/layout/target1"/>
    <dgm:cxn modelId="{AA1BA699-2885-4266-BB9D-BE96A1DF86C3}" type="presParOf" srcId="{EA25DC8F-308C-49E7-87FC-7E94E6E57D74}" destId="{D54A41D2-DDB7-42D8-A2E8-07266CB66AAA}" srcOrd="13" destOrd="0" presId="urn:microsoft.com/office/officeart/2005/8/layout/target1"/>
    <dgm:cxn modelId="{526E3A5A-17F9-46AB-A024-EFF953A1B8EC}" type="presParOf" srcId="{EA25DC8F-308C-49E7-87FC-7E94E6E57D74}" destId="{B49CE2A8-EF33-475E-8E2C-6C9888C6E8CA}" srcOrd="14" destOrd="0" presId="urn:microsoft.com/office/officeart/2005/8/layout/target1"/>
    <dgm:cxn modelId="{F0503AA3-9145-45E0-893A-BDD9069CA370}" type="presParOf" srcId="{EA25DC8F-308C-49E7-87FC-7E94E6E57D74}" destId="{9DDCF6D8-CB42-4690-B837-AC15D135C2B9}" srcOrd="15" destOrd="0" presId="urn:microsoft.com/office/officeart/2005/8/layout/target1"/>
    <dgm:cxn modelId="{7D3D4152-9D90-46ED-8784-00BE296981CD}" type="presParOf" srcId="{EA25DC8F-308C-49E7-87FC-7E94E6E57D74}" destId="{F51ABBC2-6BD6-40C2-94F1-EEE98A7D7C0B}" srcOrd="16" destOrd="0" presId="urn:microsoft.com/office/officeart/2005/8/layout/target1"/>
    <dgm:cxn modelId="{C7C23E6F-D9A2-4C81-8058-1999E68D87A8}" type="presParOf" srcId="{EA25DC8F-308C-49E7-87FC-7E94E6E57D74}" destId="{936BC52E-04EC-4B26-BEC1-5F303D1D3F87}" srcOrd="17" destOrd="0" presId="urn:microsoft.com/office/officeart/2005/8/layout/target1"/>
    <dgm:cxn modelId="{11AEE3CC-AA28-4759-A8FF-65F4F4FE2D1C}" type="presParOf" srcId="{EA25DC8F-308C-49E7-87FC-7E94E6E57D74}" destId="{EECC970F-E78F-452E-8B2A-6DD25FD11FD2}" srcOrd="18" destOrd="0" presId="urn:microsoft.com/office/officeart/2005/8/layout/target1"/>
    <dgm:cxn modelId="{143D448F-4D01-4A3E-B6F1-45BC2416D5CF}" type="presParOf" srcId="{EA25DC8F-308C-49E7-87FC-7E94E6E57D74}" destId="{7F040DDA-0723-4CDB-BDB4-265D6238831F}" srcOrd="19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06411F-EC4E-480F-8C4C-CFD6F8BA40E3}" type="doc">
      <dgm:prSet loTypeId="urn:microsoft.com/office/officeart/2005/8/layout/vList2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tr-TR"/>
        </a:p>
      </dgm:t>
    </dgm:pt>
    <dgm:pt modelId="{6295E7FF-6609-41E9-ACF8-339E639647AA}">
      <dgm:prSet/>
      <dgm:spPr/>
      <dgm:t>
        <a:bodyPr/>
        <a:lstStyle/>
        <a:p>
          <a:pPr rtl="0"/>
          <a:r>
            <a:rPr lang="tr-TR" dirty="0" smtClean="0"/>
            <a:t>Dünyada toplam (Tip 1 ve Tip 2) diyabetli sayısının 2030 yılında 532 milyon olacağı tahmin edilmektedir. </a:t>
          </a:r>
          <a:endParaRPr lang="tr-TR" dirty="0"/>
        </a:p>
      </dgm:t>
    </dgm:pt>
    <dgm:pt modelId="{D4645D13-3695-4A39-AFEB-8F5957C4C824}" type="parTrans" cxnId="{F7085D60-9BFD-4FD0-B6C1-6B29A5D0569B}">
      <dgm:prSet/>
      <dgm:spPr/>
      <dgm:t>
        <a:bodyPr/>
        <a:lstStyle/>
        <a:p>
          <a:endParaRPr lang="tr-TR"/>
        </a:p>
      </dgm:t>
    </dgm:pt>
    <dgm:pt modelId="{1BF1C6DD-E89A-4AB2-B0C9-B1FC8A81771E}" type="sibTrans" cxnId="{F7085D60-9BFD-4FD0-B6C1-6B29A5D0569B}">
      <dgm:prSet/>
      <dgm:spPr/>
      <dgm:t>
        <a:bodyPr/>
        <a:lstStyle/>
        <a:p>
          <a:endParaRPr lang="tr-TR"/>
        </a:p>
      </dgm:t>
    </dgm:pt>
    <dgm:pt modelId="{815ACDBA-6BFD-4CB1-8526-72FCAAEC5900}">
      <dgm:prSet/>
      <dgm:spPr/>
      <dgm:t>
        <a:bodyPr/>
        <a:lstStyle/>
        <a:p>
          <a:pPr rtl="0"/>
          <a:r>
            <a:rPr lang="tr-TR" dirty="0" smtClean="0"/>
            <a:t>Her yıl dünyada 96 bin, ülkemizde ise 2 bin civarında çocuk Tip 1 Diyabet tanısı almaktadır.</a:t>
          </a:r>
          <a:endParaRPr lang="tr-TR" dirty="0"/>
        </a:p>
      </dgm:t>
    </dgm:pt>
    <dgm:pt modelId="{17E2C2A1-8B0D-44E1-B910-A9140223F3A7}" type="parTrans" cxnId="{FA63B718-A3A9-4D5D-B782-3081C19876B2}">
      <dgm:prSet/>
      <dgm:spPr/>
      <dgm:t>
        <a:bodyPr/>
        <a:lstStyle/>
        <a:p>
          <a:endParaRPr lang="tr-TR"/>
        </a:p>
      </dgm:t>
    </dgm:pt>
    <dgm:pt modelId="{2894DFFE-05E1-402F-9051-E7AFAABC5461}" type="sibTrans" cxnId="{FA63B718-A3A9-4D5D-B782-3081C19876B2}">
      <dgm:prSet/>
      <dgm:spPr/>
      <dgm:t>
        <a:bodyPr/>
        <a:lstStyle/>
        <a:p>
          <a:endParaRPr lang="tr-TR"/>
        </a:p>
      </dgm:t>
    </dgm:pt>
    <dgm:pt modelId="{642E2183-2802-44F5-82B3-3C048364FE64}">
      <dgm:prSet/>
      <dgm:spPr/>
      <dgm:t>
        <a:bodyPr/>
        <a:lstStyle/>
        <a:p>
          <a:pPr rtl="0"/>
          <a:r>
            <a:rPr lang="tr-TR" smtClean="0"/>
            <a:t>Ülkemizde 2016 yılı verilerine göre 17 bin civarında diyabetli çocuk bulunmaktadır.</a:t>
          </a:r>
          <a:endParaRPr lang="tr-TR"/>
        </a:p>
      </dgm:t>
    </dgm:pt>
    <dgm:pt modelId="{F679E52C-8BC6-4301-A1BE-B2764DC2FE7D}" type="parTrans" cxnId="{68775CD2-5E4A-49E7-BD78-A31F909CF0A6}">
      <dgm:prSet/>
      <dgm:spPr/>
      <dgm:t>
        <a:bodyPr/>
        <a:lstStyle/>
        <a:p>
          <a:endParaRPr lang="tr-TR"/>
        </a:p>
      </dgm:t>
    </dgm:pt>
    <dgm:pt modelId="{D7FD25AA-B8B3-41DF-A056-0A86AC9BAB73}" type="sibTrans" cxnId="{68775CD2-5E4A-49E7-BD78-A31F909CF0A6}">
      <dgm:prSet/>
      <dgm:spPr/>
      <dgm:t>
        <a:bodyPr/>
        <a:lstStyle/>
        <a:p>
          <a:endParaRPr lang="tr-TR"/>
        </a:p>
      </dgm:t>
    </dgm:pt>
    <dgm:pt modelId="{F90515E8-C7C8-4BDC-9DE9-2871FBB197C7}">
      <dgm:prSet/>
      <dgm:spPr/>
      <dgm:t>
        <a:bodyPr/>
        <a:lstStyle/>
        <a:p>
          <a:pPr rtl="0"/>
          <a:r>
            <a:rPr lang="tr-TR" dirty="0" smtClean="0"/>
            <a:t>Güncel verilere göre ise diyabetli çocuk ve ergen sayısı ülkemiz için 25 bin civarındadır. Tip 1 Diyabette cinsiyet farkı bulunmaz, bu nedenle kız-erkek çocuk ya da ergenler arasında sıklık açısından fark görülmez.</a:t>
          </a:r>
          <a:endParaRPr lang="tr-TR" dirty="0"/>
        </a:p>
      </dgm:t>
    </dgm:pt>
    <dgm:pt modelId="{3E563485-B688-4A6A-AB7F-17470A60D74C}" type="parTrans" cxnId="{D5A7047D-B105-426F-9638-5F1E8F4E8446}">
      <dgm:prSet/>
      <dgm:spPr/>
      <dgm:t>
        <a:bodyPr/>
        <a:lstStyle/>
        <a:p>
          <a:endParaRPr lang="tr-TR"/>
        </a:p>
      </dgm:t>
    </dgm:pt>
    <dgm:pt modelId="{88D6D01E-14E2-49F3-AD51-27621BB8C7C7}" type="sibTrans" cxnId="{D5A7047D-B105-426F-9638-5F1E8F4E8446}">
      <dgm:prSet/>
      <dgm:spPr/>
      <dgm:t>
        <a:bodyPr/>
        <a:lstStyle/>
        <a:p>
          <a:endParaRPr lang="tr-TR"/>
        </a:p>
      </dgm:t>
    </dgm:pt>
    <dgm:pt modelId="{AAB78E63-2F14-4471-9369-B89AB443BBF7}">
      <dgm:prSet/>
      <dgm:spPr/>
      <dgm:t>
        <a:bodyPr/>
        <a:lstStyle/>
        <a:p>
          <a:pPr rtl="0"/>
          <a:r>
            <a:rPr lang="tr-TR" dirty="0" smtClean="0"/>
            <a:t>Son yıllarda çocukluk çağı </a:t>
          </a:r>
          <a:r>
            <a:rPr lang="tr-TR" dirty="0" err="1" smtClean="0"/>
            <a:t>obezitesinin</a:t>
          </a:r>
          <a:r>
            <a:rPr lang="tr-TR" dirty="0" smtClean="0"/>
            <a:t> artmasıyla çocuklarda Tip 2 Diyabet görülme sıklığında bir artış gözlenmektedir.</a:t>
          </a:r>
          <a:endParaRPr lang="tr-TR" dirty="0"/>
        </a:p>
      </dgm:t>
    </dgm:pt>
    <dgm:pt modelId="{AEB8F341-1783-4CF1-9D83-97AF7B2CBB4C}" type="parTrans" cxnId="{2D3654F6-0974-4C83-9CD0-53FB078EAAB8}">
      <dgm:prSet/>
      <dgm:spPr/>
      <dgm:t>
        <a:bodyPr/>
        <a:lstStyle/>
        <a:p>
          <a:endParaRPr lang="tr-TR"/>
        </a:p>
      </dgm:t>
    </dgm:pt>
    <dgm:pt modelId="{AB03123E-6E8A-4494-AFC1-73D19022076F}" type="sibTrans" cxnId="{2D3654F6-0974-4C83-9CD0-53FB078EAAB8}">
      <dgm:prSet/>
      <dgm:spPr/>
      <dgm:t>
        <a:bodyPr/>
        <a:lstStyle/>
        <a:p>
          <a:endParaRPr lang="tr-TR"/>
        </a:p>
      </dgm:t>
    </dgm:pt>
    <dgm:pt modelId="{490415BD-71DD-46A3-8E91-A69B43EF5950}" type="pres">
      <dgm:prSet presAssocID="{6A06411F-EC4E-480F-8C4C-CFD6F8BA40E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D4B0403-8352-4397-9624-25AF82A35656}" type="pres">
      <dgm:prSet presAssocID="{6295E7FF-6609-41E9-ACF8-339E639647AA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B3A9984-57CD-4D95-8AC2-982D90B7B1DD}" type="pres">
      <dgm:prSet presAssocID="{1BF1C6DD-E89A-4AB2-B0C9-B1FC8A81771E}" presName="spacer" presStyleCnt="0"/>
      <dgm:spPr/>
    </dgm:pt>
    <dgm:pt modelId="{223C7E6B-F9A7-4F38-9EC8-8C98F655FBE7}" type="pres">
      <dgm:prSet presAssocID="{815ACDBA-6BFD-4CB1-8526-72FCAAEC5900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8E57DC5-DD77-44EB-B7FC-F01EF2528765}" type="pres">
      <dgm:prSet presAssocID="{2894DFFE-05E1-402F-9051-E7AFAABC5461}" presName="spacer" presStyleCnt="0"/>
      <dgm:spPr/>
    </dgm:pt>
    <dgm:pt modelId="{A328A3E3-EA6D-44AC-8351-4AE87E006332}" type="pres">
      <dgm:prSet presAssocID="{642E2183-2802-44F5-82B3-3C048364FE64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8B6B5B5-2375-40D3-B57A-05002002623E}" type="pres">
      <dgm:prSet presAssocID="{D7FD25AA-B8B3-41DF-A056-0A86AC9BAB73}" presName="spacer" presStyleCnt="0"/>
      <dgm:spPr/>
    </dgm:pt>
    <dgm:pt modelId="{CAF59A44-D70C-4105-93D6-94C4B01804A3}" type="pres">
      <dgm:prSet presAssocID="{F90515E8-C7C8-4BDC-9DE9-2871FBB197C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BF0B87C-5E1F-457B-AF7E-1CE382C18B40}" type="pres">
      <dgm:prSet presAssocID="{88D6D01E-14E2-49F3-AD51-27621BB8C7C7}" presName="spacer" presStyleCnt="0"/>
      <dgm:spPr/>
    </dgm:pt>
    <dgm:pt modelId="{D60EBD99-538B-4466-BC69-A2865CD0CE35}" type="pres">
      <dgm:prSet presAssocID="{AAB78E63-2F14-4471-9369-B89AB443BBF7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44961EE-423F-4724-8A20-52454081B70C}" type="presOf" srcId="{AAB78E63-2F14-4471-9369-B89AB443BBF7}" destId="{D60EBD99-538B-4466-BC69-A2865CD0CE35}" srcOrd="0" destOrd="0" presId="urn:microsoft.com/office/officeart/2005/8/layout/vList2"/>
    <dgm:cxn modelId="{FA63B718-A3A9-4D5D-B782-3081C19876B2}" srcId="{6A06411F-EC4E-480F-8C4C-CFD6F8BA40E3}" destId="{815ACDBA-6BFD-4CB1-8526-72FCAAEC5900}" srcOrd="1" destOrd="0" parTransId="{17E2C2A1-8B0D-44E1-B910-A9140223F3A7}" sibTransId="{2894DFFE-05E1-402F-9051-E7AFAABC5461}"/>
    <dgm:cxn modelId="{3AC0C7FD-5108-4648-A02D-5FD91E3E9651}" type="presOf" srcId="{F90515E8-C7C8-4BDC-9DE9-2871FBB197C7}" destId="{CAF59A44-D70C-4105-93D6-94C4B01804A3}" srcOrd="0" destOrd="0" presId="urn:microsoft.com/office/officeart/2005/8/layout/vList2"/>
    <dgm:cxn modelId="{D5A7047D-B105-426F-9638-5F1E8F4E8446}" srcId="{6A06411F-EC4E-480F-8C4C-CFD6F8BA40E3}" destId="{F90515E8-C7C8-4BDC-9DE9-2871FBB197C7}" srcOrd="3" destOrd="0" parTransId="{3E563485-B688-4A6A-AB7F-17470A60D74C}" sibTransId="{88D6D01E-14E2-49F3-AD51-27621BB8C7C7}"/>
    <dgm:cxn modelId="{F7085D60-9BFD-4FD0-B6C1-6B29A5D0569B}" srcId="{6A06411F-EC4E-480F-8C4C-CFD6F8BA40E3}" destId="{6295E7FF-6609-41E9-ACF8-339E639647AA}" srcOrd="0" destOrd="0" parTransId="{D4645D13-3695-4A39-AFEB-8F5957C4C824}" sibTransId="{1BF1C6DD-E89A-4AB2-B0C9-B1FC8A81771E}"/>
    <dgm:cxn modelId="{19A79256-DD07-407A-9B9E-56E91577BC2E}" type="presOf" srcId="{6295E7FF-6609-41E9-ACF8-339E639647AA}" destId="{6D4B0403-8352-4397-9624-25AF82A35656}" srcOrd="0" destOrd="0" presId="urn:microsoft.com/office/officeart/2005/8/layout/vList2"/>
    <dgm:cxn modelId="{28938B2D-500E-4E7A-B0A5-542044782193}" type="presOf" srcId="{642E2183-2802-44F5-82B3-3C048364FE64}" destId="{A328A3E3-EA6D-44AC-8351-4AE87E006332}" srcOrd="0" destOrd="0" presId="urn:microsoft.com/office/officeart/2005/8/layout/vList2"/>
    <dgm:cxn modelId="{2D3654F6-0974-4C83-9CD0-53FB078EAAB8}" srcId="{6A06411F-EC4E-480F-8C4C-CFD6F8BA40E3}" destId="{AAB78E63-2F14-4471-9369-B89AB443BBF7}" srcOrd="4" destOrd="0" parTransId="{AEB8F341-1783-4CF1-9D83-97AF7B2CBB4C}" sibTransId="{AB03123E-6E8A-4494-AFC1-73D19022076F}"/>
    <dgm:cxn modelId="{40BC8D24-9D4D-4502-926D-082C20751556}" type="presOf" srcId="{815ACDBA-6BFD-4CB1-8526-72FCAAEC5900}" destId="{223C7E6B-F9A7-4F38-9EC8-8C98F655FBE7}" srcOrd="0" destOrd="0" presId="urn:microsoft.com/office/officeart/2005/8/layout/vList2"/>
    <dgm:cxn modelId="{68775CD2-5E4A-49E7-BD78-A31F909CF0A6}" srcId="{6A06411F-EC4E-480F-8C4C-CFD6F8BA40E3}" destId="{642E2183-2802-44F5-82B3-3C048364FE64}" srcOrd="2" destOrd="0" parTransId="{F679E52C-8BC6-4301-A1BE-B2764DC2FE7D}" sibTransId="{D7FD25AA-B8B3-41DF-A056-0A86AC9BAB73}"/>
    <dgm:cxn modelId="{4341EF68-4B97-491C-8DF3-3E88E1CA04DF}" type="presOf" srcId="{6A06411F-EC4E-480F-8C4C-CFD6F8BA40E3}" destId="{490415BD-71DD-46A3-8E91-A69B43EF5950}" srcOrd="0" destOrd="0" presId="urn:microsoft.com/office/officeart/2005/8/layout/vList2"/>
    <dgm:cxn modelId="{51EB2228-F23A-47EA-8254-01F5D5CAF22F}" type="presParOf" srcId="{490415BD-71DD-46A3-8E91-A69B43EF5950}" destId="{6D4B0403-8352-4397-9624-25AF82A35656}" srcOrd="0" destOrd="0" presId="urn:microsoft.com/office/officeart/2005/8/layout/vList2"/>
    <dgm:cxn modelId="{68C20A0A-5C28-4A10-8B0A-A9B153D03C85}" type="presParOf" srcId="{490415BD-71DD-46A3-8E91-A69B43EF5950}" destId="{2B3A9984-57CD-4D95-8AC2-982D90B7B1DD}" srcOrd="1" destOrd="0" presId="urn:microsoft.com/office/officeart/2005/8/layout/vList2"/>
    <dgm:cxn modelId="{C5293D61-B904-47FC-9B43-22164B57496E}" type="presParOf" srcId="{490415BD-71DD-46A3-8E91-A69B43EF5950}" destId="{223C7E6B-F9A7-4F38-9EC8-8C98F655FBE7}" srcOrd="2" destOrd="0" presId="urn:microsoft.com/office/officeart/2005/8/layout/vList2"/>
    <dgm:cxn modelId="{8B5064DC-7FCB-448F-83E2-D0385779F977}" type="presParOf" srcId="{490415BD-71DD-46A3-8E91-A69B43EF5950}" destId="{98E57DC5-DD77-44EB-B7FC-F01EF2528765}" srcOrd="3" destOrd="0" presId="urn:microsoft.com/office/officeart/2005/8/layout/vList2"/>
    <dgm:cxn modelId="{EE3FA7B0-8E39-425A-9E84-F957E0D747A4}" type="presParOf" srcId="{490415BD-71DD-46A3-8E91-A69B43EF5950}" destId="{A328A3E3-EA6D-44AC-8351-4AE87E006332}" srcOrd="4" destOrd="0" presId="urn:microsoft.com/office/officeart/2005/8/layout/vList2"/>
    <dgm:cxn modelId="{3777420A-0272-4A20-B7E7-BB66BE064FF5}" type="presParOf" srcId="{490415BD-71DD-46A3-8E91-A69B43EF5950}" destId="{48B6B5B5-2375-40D3-B57A-05002002623E}" srcOrd="5" destOrd="0" presId="urn:microsoft.com/office/officeart/2005/8/layout/vList2"/>
    <dgm:cxn modelId="{7865E7EB-AEB1-48BC-8397-335793F97A51}" type="presParOf" srcId="{490415BD-71DD-46A3-8E91-A69B43EF5950}" destId="{CAF59A44-D70C-4105-93D6-94C4B01804A3}" srcOrd="6" destOrd="0" presId="urn:microsoft.com/office/officeart/2005/8/layout/vList2"/>
    <dgm:cxn modelId="{EB9DDAEC-108A-41B4-B9B0-828448FDB95A}" type="presParOf" srcId="{490415BD-71DD-46A3-8E91-A69B43EF5950}" destId="{FBF0B87C-5E1F-457B-AF7E-1CE382C18B40}" srcOrd="7" destOrd="0" presId="urn:microsoft.com/office/officeart/2005/8/layout/vList2"/>
    <dgm:cxn modelId="{6E225B61-BE63-4449-B096-B1F1FBEAB346}" type="presParOf" srcId="{490415BD-71DD-46A3-8E91-A69B43EF5950}" destId="{D60EBD99-538B-4466-BC69-A2865CD0CE3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A772DFF-B701-40D5-A0C6-5070CFCBBCD4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F791391F-4EF6-4A0B-AA05-54A60E8500CA}">
      <dgm:prSet/>
      <dgm:spPr/>
      <dgm:t>
        <a:bodyPr/>
        <a:lstStyle/>
        <a:p>
          <a:pPr rtl="0"/>
          <a:r>
            <a:rPr lang="tr-TR" dirty="0" smtClean="0">
              <a:latin typeface="Calibri" panose="020F0502020204030204" pitchFamily="34" charset="0"/>
              <a:cs typeface="Calibri" panose="020F0502020204030204" pitchFamily="34" charset="0"/>
            </a:rPr>
            <a:t>Son dönem böbrek yetmezliğinin önde gelen bir nedenidir</a:t>
          </a:r>
          <a:endParaRPr lang="tr-T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33E17E1-4D78-4872-8A1E-92C30E11920F}" type="parTrans" cxnId="{6ACF7EC9-1F1E-4FBE-B5B0-7D6F25363014}">
      <dgm:prSet/>
      <dgm:spPr/>
      <dgm:t>
        <a:bodyPr/>
        <a:lstStyle/>
        <a:p>
          <a:endParaRPr lang="tr-TR"/>
        </a:p>
      </dgm:t>
    </dgm:pt>
    <dgm:pt modelId="{06295A64-2162-4BB2-9699-CE7869DF6448}" type="sibTrans" cxnId="{6ACF7EC9-1F1E-4FBE-B5B0-7D6F25363014}">
      <dgm:prSet/>
      <dgm:spPr/>
      <dgm:t>
        <a:bodyPr/>
        <a:lstStyle/>
        <a:p>
          <a:endParaRPr lang="tr-TR"/>
        </a:p>
      </dgm:t>
    </dgm:pt>
    <dgm:pt modelId="{83A388BD-CA2D-4582-96CD-DD8BF20CEC00}">
      <dgm:prSet/>
      <dgm:spPr/>
      <dgm:t>
        <a:bodyPr/>
        <a:lstStyle/>
        <a:p>
          <a:pPr rtl="0"/>
          <a:r>
            <a:rPr lang="tr-TR" b="0" i="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DN’de</a:t>
          </a:r>
          <a:r>
            <a:rPr lang="tr-TR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hastanın </a:t>
          </a:r>
          <a:r>
            <a:rPr lang="tr-TR" b="0" i="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hiperglisemisinin</a:t>
          </a:r>
          <a:r>
            <a:rPr lang="tr-TR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olması  </a:t>
          </a:r>
          <a:r>
            <a:rPr lang="tr-TR" b="0" i="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mikrovasküler</a:t>
          </a:r>
          <a:r>
            <a:rPr lang="tr-TR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komplikasyonlarının gelişmesine neden olur</a:t>
          </a:r>
          <a:endParaRPr lang="tr-T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8A8D57-B709-4DC7-AD61-46EE2624BCA1}" type="parTrans" cxnId="{CCB3809D-E430-49D4-9CEB-E759AA84E9EA}">
      <dgm:prSet/>
      <dgm:spPr/>
      <dgm:t>
        <a:bodyPr/>
        <a:lstStyle/>
        <a:p>
          <a:endParaRPr lang="tr-TR"/>
        </a:p>
      </dgm:t>
    </dgm:pt>
    <dgm:pt modelId="{48807E60-004F-4CE9-A59D-86BB57C589C6}" type="sibTrans" cxnId="{CCB3809D-E430-49D4-9CEB-E759AA84E9EA}">
      <dgm:prSet/>
      <dgm:spPr/>
      <dgm:t>
        <a:bodyPr/>
        <a:lstStyle/>
        <a:p>
          <a:endParaRPr lang="tr-TR"/>
        </a:p>
      </dgm:t>
    </dgm:pt>
    <dgm:pt modelId="{4239708D-AFFD-49CC-BEC4-7FEE8C1D8459}">
      <dgm:prSet/>
      <dgm:spPr/>
      <dgm:t>
        <a:bodyPr/>
        <a:lstStyle/>
        <a:p>
          <a:pPr rtl="0"/>
          <a:r>
            <a:rPr lang="tr-TR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Üç aylık periyod içinde yapılan 3 tetkikin iki</a:t>
          </a:r>
          <a:r>
            <a:rPr lang="tr-TR" b="0" i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veya daha fazlasında </a:t>
          </a:r>
          <a:r>
            <a:rPr lang="tr-TR" b="0" i="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persistan</a:t>
          </a:r>
          <a:r>
            <a:rPr lang="tr-TR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b="0" i="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albuminüri</a:t>
          </a:r>
          <a:r>
            <a:rPr lang="tr-TR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&gt;300</a:t>
          </a:r>
          <a:r>
            <a:rPr lang="tr-TR" b="0" i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mg/24 saat ile karakterize</a:t>
          </a:r>
          <a:r>
            <a:rPr lang="tr-TR" b="0" i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klinik sendrom diyabetik </a:t>
          </a:r>
          <a:r>
            <a:rPr lang="tr-TR" b="0" i="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nefropati</a:t>
          </a:r>
          <a:r>
            <a:rPr lang="tr-TR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olarak tanımlanmaktadır</a:t>
          </a:r>
          <a:endParaRPr lang="tr-T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4D6C03F-8359-4DA0-A0BB-E61EF7649ACA}" type="parTrans" cxnId="{B8F5EB75-4B45-41D8-81E0-A2B3300F852A}">
      <dgm:prSet/>
      <dgm:spPr/>
      <dgm:t>
        <a:bodyPr/>
        <a:lstStyle/>
        <a:p>
          <a:endParaRPr lang="tr-TR"/>
        </a:p>
      </dgm:t>
    </dgm:pt>
    <dgm:pt modelId="{ED4796D0-ABDC-47BE-A63C-E33AA0A50CEA}" type="sibTrans" cxnId="{B8F5EB75-4B45-41D8-81E0-A2B3300F852A}">
      <dgm:prSet/>
      <dgm:spPr/>
      <dgm:t>
        <a:bodyPr/>
        <a:lstStyle/>
        <a:p>
          <a:endParaRPr lang="tr-TR"/>
        </a:p>
      </dgm:t>
    </dgm:pt>
    <dgm:pt modelId="{5FCC430F-8D54-49A7-873D-A014EF5779AE}" type="pres">
      <dgm:prSet presAssocID="{4A772DFF-B701-40D5-A0C6-5070CFCBBCD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24620C10-7EB4-43D4-AB25-B946492313BF}" type="pres">
      <dgm:prSet presAssocID="{F791391F-4EF6-4A0B-AA05-54A60E8500C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8B63CD5-E9CB-4875-A600-58E005AB5479}" type="pres">
      <dgm:prSet presAssocID="{06295A64-2162-4BB2-9699-CE7869DF6448}" presName="spacer" presStyleCnt="0"/>
      <dgm:spPr/>
    </dgm:pt>
    <dgm:pt modelId="{EF410DB5-825E-4213-9A9B-2D9AD6B96263}" type="pres">
      <dgm:prSet presAssocID="{83A388BD-CA2D-4582-96CD-DD8BF20CEC0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EDC03E5-9757-4D41-A6A8-4C440729C240}" type="pres">
      <dgm:prSet presAssocID="{48807E60-004F-4CE9-A59D-86BB57C589C6}" presName="spacer" presStyleCnt="0"/>
      <dgm:spPr/>
    </dgm:pt>
    <dgm:pt modelId="{3F27948F-3600-4644-B491-FEC9AEDE233D}" type="pres">
      <dgm:prSet presAssocID="{4239708D-AFFD-49CC-BEC4-7FEE8C1D845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A1E0F52-5614-496D-8BE2-5FC8183A334F}" type="presOf" srcId="{F791391F-4EF6-4A0B-AA05-54A60E8500CA}" destId="{24620C10-7EB4-43D4-AB25-B946492313BF}" srcOrd="0" destOrd="0" presId="urn:microsoft.com/office/officeart/2005/8/layout/vList2"/>
    <dgm:cxn modelId="{CCB3809D-E430-49D4-9CEB-E759AA84E9EA}" srcId="{4A772DFF-B701-40D5-A0C6-5070CFCBBCD4}" destId="{83A388BD-CA2D-4582-96CD-DD8BF20CEC00}" srcOrd="1" destOrd="0" parTransId="{358A8D57-B709-4DC7-AD61-46EE2624BCA1}" sibTransId="{48807E60-004F-4CE9-A59D-86BB57C589C6}"/>
    <dgm:cxn modelId="{4841DA9E-B155-4545-B6FC-42405DD0FA4E}" type="presOf" srcId="{83A388BD-CA2D-4582-96CD-DD8BF20CEC00}" destId="{EF410DB5-825E-4213-9A9B-2D9AD6B96263}" srcOrd="0" destOrd="0" presId="urn:microsoft.com/office/officeart/2005/8/layout/vList2"/>
    <dgm:cxn modelId="{331A1AFC-82C2-4E7E-98D8-5F0CBD4F5873}" type="presOf" srcId="{4239708D-AFFD-49CC-BEC4-7FEE8C1D8459}" destId="{3F27948F-3600-4644-B491-FEC9AEDE233D}" srcOrd="0" destOrd="0" presId="urn:microsoft.com/office/officeart/2005/8/layout/vList2"/>
    <dgm:cxn modelId="{6ACF7EC9-1F1E-4FBE-B5B0-7D6F25363014}" srcId="{4A772DFF-B701-40D5-A0C6-5070CFCBBCD4}" destId="{F791391F-4EF6-4A0B-AA05-54A60E8500CA}" srcOrd="0" destOrd="0" parTransId="{E33E17E1-4D78-4872-8A1E-92C30E11920F}" sibTransId="{06295A64-2162-4BB2-9699-CE7869DF6448}"/>
    <dgm:cxn modelId="{B8F5EB75-4B45-41D8-81E0-A2B3300F852A}" srcId="{4A772DFF-B701-40D5-A0C6-5070CFCBBCD4}" destId="{4239708D-AFFD-49CC-BEC4-7FEE8C1D8459}" srcOrd="2" destOrd="0" parTransId="{84D6C03F-8359-4DA0-A0BB-E61EF7649ACA}" sibTransId="{ED4796D0-ABDC-47BE-A63C-E33AA0A50CEA}"/>
    <dgm:cxn modelId="{7E66CD47-C11D-457F-AA45-B9F9073AB82C}" type="presOf" srcId="{4A772DFF-B701-40D5-A0C6-5070CFCBBCD4}" destId="{5FCC430F-8D54-49A7-873D-A014EF5779AE}" srcOrd="0" destOrd="0" presId="urn:microsoft.com/office/officeart/2005/8/layout/vList2"/>
    <dgm:cxn modelId="{4CB04C92-C638-4286-B138-ED8DCEF27CF4}" type="presParOf" srcId="{5FCC430F-8D54-49A7-873D-A014EF5779AE}" destId="{24620C10-7EB4-43D4-AB25-B946492313BF}" srcOrd="0" destOrd="0" presId="urn:microsoft.com/office/officeart/2005/8/layout/vList2"/>
    <dgm:cxn modelId="{D3385DD3-456F-4EFE-8AF5-C134D7DFDBA5}" type="presParOf" srcId="{5FCC430F-8D54-49A7-873D-A014EF5779AE}" destId="{18B63CD5-E9CB-4875-A600-58E005AB5479}" srcOrd="1" destOrd="0" presId="urn:microsoft.com/office/officeart/2005/8/layout/vList2"/>
    <dgm:cxn modelId="{6C9B51C0-451C-4449-A7BA-7276005521BF}" type="presParOf" srcId="{5FCC430F-8D54-49A7-873D-A014EF5779AE}" destId="{EF410DB5-825E-4213-9A9B-2D9AD6B96263}" srcOrd="2" destOrd="0" presId="urn:microsoft.com/office/officeart/2005/8/layout/vList2"/>
    <dgm:cxn modelId="{30EB227F-0A85-4ABE-A340-7947A4C1C8C1}" type="presParOf" srcId="{5FCC430F-8D54-49A7-873D-A014EF5779AE}" destId="{EEDC03E5-9757-4D41-A6A8-4C440729C240}" srcOrd="3" destOrd="0" presId="urn:microsoft.com/office/officeart/2005/8/layout/vList2"/>
    <dgm:cxn modelId="{872F1193-8873-46AE-8FCE-E32CD7146634}" type="presParOf" srcId="{5FCC430F-8D54-49A7-873D-A014EF5779AE}" destId="{3F27948F-3600-4644-B491-FEC9AEDE233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7C03D1-1E18-4C49-9B3F-A74E65554ADA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tr-TR"/>
        </a:p>
      </dgm:t>
    </dgm:pt>
    <dgm:pt modelId="{0CE17093-B0C7-4915-A32B-DFEC86A0A5D5}">
      <dgm:prSet custT="1"/>
      <dgm:spPr/>
      <dgm:t>
        <a:bodyPr/>
        <a:lstStyle/>
        <a:p>
          <a:pPr rtl="0"/>
          <a:r>
            <a:rPr lang="tr-TR" sz="2800" b="0" i="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Hiperfiltrasyon</a:t>
          </a:r>
          <a:r>
            <a:rPr lang="tr-TR" sz="2800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Evresi</a:t>
          </a:r>
          <a:endParaRPr lang="tr-TR" sz="28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F3B490A-20F2-4DE4-9F12-A18E8DA2C757}" type="parTrans" cxnId="{E7C92E23-11BD-4009-9268-04BCE21E5A80}">
      <dgm:prSet/>
      <dgm:spPr/>
      <dgm:t>
        <a:bodyPr/>
        <a:lstStyle/>
        <a:p>
          <a:endParaRPr lang="tr-TR"/>
        </a:p>
      </dgm:t>
    </dgm:pt>
    <dgm:pt modelId="{CADF0454-6C75-4B35-BAAA-85B912D01FA8}" type="sibTrans" cxnId="{E7C92E23-11BD-4009-9268-04BCE21E5A80}">
      <dgm:prSet/>
      <dgm:spPr/>
      <dgm:t>
        <a:bodyPr/>
        <a:lstStyle/>
        <a:p>
          <a:endParaRPr lang="tr-TR"/>
        </a:p>
      </dgm:t>
    </dgm:pt>
    <dgm:pt modelId="{704601A0-8A6B-47C4-B99F-7F65C688C880}">
      <dgm:prSet custT="1"/>
      <dgm:spPr/>
      <dgm:t>
        <a:bodyPr/>
        <a:lstStyle/>
        <a:p>
          <a:pPr rtl="0"/>
          <a:r>
            <a:rPr lang="tr-TR" sz="2800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Sessiz Evre (</a:t>
          </a:r>
          <a:r>
            <a:rPr lang="tr-TR" sz="2800" b="0" i="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Normoalbüminüri</a:t>
          </a:r>
          <a:r>
            <a:rPr lang="tr-TR" sz="2800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Evresi)</a:t>
          </a:r>
          <a:endParaRPr lang="tr-TR" sz="28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A48C18F-3261-46B4-A5B2-EE0F372A84CE}" type="parTrans" cxnId="{8238B2D7-4705-4476-9B97-1C940E7DBB0B}">
      <dgm:prSet/>
      <dgm:spPr/>
      <dgm:t>
        <a:bodyPr/>
        <a:lstStyle/>
        <a:p>
          <a:endParaRPr lang="tr-TR"/>
        </a:p>
      </dgm:t>
    </dgm:pt>
    <dgm:pt modelId="{42CA29C4-5923-44A0-B1C3-0606BC957A4D}" type="sibTrans" cxnId="{8238B2D7-4705-4476-9B97-1C940E7DBB0B}">
      <dgm:prSet/>
      <dgm:spPr/>
      <dgm:t>
        <a:bodyPr/>
        <a:lstStyle/>
        <a:p>
          <a:endParaRPr lang="tr-TR"/>
        </a:p>
      </dgm:t>
    </dgm:pt>
    <dgm:pt modelId="{CD3C76A6-4F74-49F2-8467-42430ACB938B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800" b="0" i="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Nefropati</a:t>
          </a:r>
          <a:r>
            <a:rPr lang="tr-TR" sz="2800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Başlangıç Evresi (</a:t>
          </a:r>
          <a:r>
            <a:rPr lang="tr-TR" sz="2800" b="0" i="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Mikroalbüminüri</a:t>
          </a:r>
          <a:r>
            <a:rPr lang="tr-TR" sz="2800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tr-TR" sz="2800" b="0" dirty="0" smtClean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5CF4C92-314A-4FD8-B742-A33DEBD0E5C7}" type="parTrans" cxnId="{50C6301E-C116-4638-A6A5-F2361C094729}">
      <dgm:prSet/>
      <dgm:spPr/>
      <dgm:t>
        <a:bodyPr/>
        <a:lstStyle/>
        <a:p>
          <a:endParaRPr lang="tr-TR"/>
        </a:p>
      </dgm:t>
    </dgm:pt>
    <dgm:pt modelId="{C1D33309-92C1-4A79-97D2-47FF345A770F}" type="sibTrans" cxnId="{50C6301E-C116-4638-A6A5-F2361C094729}">
      <dgm:prSet/>
      <dgm:spPr/>
      <dgm:t>
        <a:bodyPr/>
        <a:lstStyle/>
        <a:p>
          <a:endParaRPr lang="tr-TR"/>
        </a:p>
      </dgm:t>
    </dgm:pt>
    <dgm:pt modelId="{6EF4CBA0-3DC6-4E3E-9D6E-40516100F8C0}">
      <dgm:prSet custT="1"/>
      <dgm:spPr/>
      <dgm:t>
        <a:bodyPr/>
        <a:lstStyle/>
        <a:p>
          <a:pPr rtl="0"/>
          <a:r>
            <a:rPr lang="tr-TR" sz="2800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Klinik </a:t>
          </a:r>
          <a:r>
            <a:rPr lang="tr-TR" sz="2800" b="0" i="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Nefropati</a:t>
          </a:r>
          <a:r>
            <a:rPr lang="tr-TR" sz="2800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Evresi (</a:t>
          </a:r>
          <a:r>
            <a:rPr lang="tr-TR" sz="2800" b="0" i="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Makroalbüminüri</a:t>
          </a:r>
          <a:r>
            <a:rPr lang="tr-TR" sz="2800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tr-TR" sz="28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BD104E3-11FB-4355-B9F6-648E70321F4E}" type="parTrans" cxnId="{39988FF7-5C23-42A7-9362-A749DB741ED8}">
      <dgm:prSet/>
      <dgm:spPr/>
      <dgm:t>
        <a:bodyPr/>
        <a:lstStyle/>
        <a:p>
          <a:endParaRPr lang="tr-TR"/>
        </a:p>
      </dgm:t>
    </dgm:pt>
    <dgm:pt modelId="{EC54B2D9-4346-487B-B07A-1BC7A8B006F9}" type="sibTrans" cxnId="{39988FF7-5C23-42A7-9362-A749DB741ED8}">
      <dgm:prSet/>
      <dgm:spPr/>
      <dgm:t>
        <a:bodyPr/>
        <a:lstStyle/>
        <a:p>
          <a:endParaRPr lang="tr-TR"/>
        </a:p>
      </dgm:t>
    </dgm:pt>
    <dgm:pt modelId="{3099ABAD-C787-4C24-BC4C-07DD5988AF04}">
      <dgm:prSet custT="1"/>
      <dgm:spPr/>
      <dgm:t>
        <a:bodyPr/>
        <a:lstStyle/>
        <a:p>
          <a:pPr rtl="0"/>
          <a:r>
            <a:rPr lang="tr-TR" sz="2800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Son Dönem Böbrek Yetmezliği (SDBY)</a:t>
          </a:r>
          <a:endParaRPr lang="tr-TR" sz="28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F183A87-9432-4149-914A-67A47B1E21EA}" type="parTrans" cxnId="{68BC3AB1-952F-4273-BB0D-E10D10C094B7}">
      <dgm:prSet/>
      <dgm:spPr/>
      <dgm:t>
        <a:bodyPr/>
        <a:lstStyle/>
        <a:p>
          <a:endParaRPr lang="tr-TR"/>
        </a:p>
      </dgm:t>
    </dgm:pt>
    <dgm:pt modelId="{F20954BF-C76D-44AF-81C0-CEB295761498}" type="sibTrans" cxnId="{68BC3AB1-952F-4273-BB0D-E10D10C094B7}">
      <dgm:prSet/>
      <dgm:spPr/>
      <dgm:t>
        <a:bodyPr/>
        <a:lstStyle/>
        <a:p>
          <a:endParaRPr lang="tr-TR"/>
        </a:p>
      </dgm:t>
    </dgm:pt>
    <dgm:pt modelId="{F180CE52-232E-4252-A160-0D48E2A6A032}" type="pres">
      <dgm:prSet presAssocID="{187C03D1-1E18-4C49-9B3F-A74E65554A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7D12F4F-B867-4C66-BC89-A5F2F2DECFE4}" type="pres">
      <dgm:prSet presAssocID="{0CE17093-B0C7-4915-A32B-DFEC86A0A5D5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BD9C3DF-FF0F-413E-B077-4620EC6FDAD7}" type="pres">
      <dgm:prSet presAssocID="{CADF0454-6C75-4B35-BAAA-85B912D01FA8}" presName="spacer" presStyleCnt="0"/>
      <dgm:spPr/>
      <dgm:t>
        <a:bodyPr/>
        <a:lstStyle/>
        <a:p>
          <a:endParaRPr lang="tr-TR"/>
        </a:p>
      </dgm:t>
    </dgm:pt>
    <dgm:pt modelId="{1E189CAC-E2E7-4E07-B63A-18CACEA3C865}" type="pres">
      <dgm:prSet presAssocID="{704601A0-8A6B-47C4-B99F-7F65C688C880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89C271A-0470-4F55-AEC1-1DB08A1B3F9C}" type="pres">
      <dgm:prSet presAssocID="{42CA29C4-5923-44A0-B1C3-0606BC957A4D}" presName="spacer" presStyleCnt="0"/>
      <dgm:spPr/>
      <dgm:t>
        <a:bodyPr/>
        <a:lstStyle/>
        <a:p>
          <a:endParaRPr lang="tr-TR"/>
        </a:p>
      </dgm:t>
    </dgm:pt>
    <dgm:pt modelId="{DAC14BAA-67CA-44BB-A715-CE31A752012E}" type="pres">
      <dgm:prSet presAssocID="{CD3C76A6-4F74-49F2-8467-42430ACB938B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EB9FAF9-9BDE-4C92-8D15-473C80856DBD}" type="pres">
      <dgm:prSet presAssocID="{C1D33309-92C1-4A79-97D2-47FF345A770F}" presName="spacer" presStyleCnt="0"/>
      <dgm:spPr/>
      <dgm:t>
        <a:bodyPr/>
        <a:lstStyle/>
        <a:p>
          <a:endParaRPr lang="tr-TR"/>
        </a:p>
      </dgm:t>
    </dgm:pt>
    <dgm:pt modelId="{52A81A29-4E59-4F4B-8E8C-6A64944D7820}" type="pres">
      <dgm:prSet presAssocID="{6EF4CBA0-3DC6-4E3E-9D6E-40516100F8C0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DF6DCBA-7170-4C28-9088-1BA52BFB0781}" type="pres">
      <dgm:prSet presAssocID="{EC54B2D9-4346-487B-B07A-1BC7A8B006F9}" presName="spacer" presStyleCnt="0"/>
      <dgm:spPr/>
      <dgm:t>
        <a:bodyPr/>
        <a:lstStyle/>
        <a:p>
          <a:endParaRPr lang="tr-TR"/>
        </a:p>
      </dgm:t>
    </dgm:pt>
    <dgm:pt modelId="{B1D5047E-4518-4A86-9388-5EC94651E403}" type="pres">
      <dgm:prSet presAssocID="{3099ABAD-C787-4C24-BC4C-07DD5988AF04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238B2D7-4705-4476-9B97-1C940E7DBB0B}" srcId="{187C03D1-1E18-4C49-9B3F-A74E65554ADA}" destId="{704601A0-8A6B-47C4-B99F-7F65C688C880}" srcOrd="1" destOrd="0" parTransId="{7A48C18F-3261-46B4-A5B2-EE0F372A84CE}" sibTransId="{42CA29C4-5923-44A0-B1C3-0606BC957A4D}"/>
    <dgm:cxn modelId="{82759563-9862-4804-8E21-A8F488AE34C1}" type="presOf" srcId="{6EF4CBA0-3DC6-4E3E-9D6E-40516100F8C0}" destId="{52A81A29-4E59-4F4B-8E8C-6A64944D7820}" srcOrd="0" destOrd="0" presId="urn:microsoft.com/office/officeart/2005/8/layout/vList2"/>
    <dgm:cxn modelId="{347A6C91-888A-42B9-A52C-7D42B4D1803B}" type="presOf" srcId="{CD3C76A6-4F74-49F2-8467-42430ACB938B}" destId="{DAC14BAA-67CA-44BB-A715-CE31A752012E}" srcOrd="0" destOrd="0" presId="urn:microsoft.com/office/officeart/2005/8/layout/vList2"/>
    <dgm:cxn modelId="{E7C92E23-11BD-4009-9268-04BCE21E5A80}" srcId="{187C03D1-1E18-4C49-9B3F-A74E65554ADA}" destId="{0CE17093-B0C7-4915-A32B-DFEC86A0A5D5}" srcOrd="0" destOrd="0" parTransId="{EF3B490A-20F2-4DE4-9F12-A18E8DA2C757}" sibTransId="{CADF0454-6C75-4B35-BAAA-85B912D01FA8}"/>
    <dgm:cxn modelId="{965A6DCD-DC0B-4A69-A260-AD5471F594B3}" type="presOf" srcId="{187C03D1-1E18-4C49-9B3F-A74E65554ADA}" destId="{F180CE52-232E-4252-A160-0D48E2A6A032}" srcOrd="0" destOrd="0" presId="urn:microsoft.com/office/officeart/2005/8/layout/vList2"/>
    <dgm:cxn modelId="{6F9F102D-77FF-4336-92EE-FF2EDF24E772}" type="presOf" srcId="{0CE17093-B0C7-4915-A32B-DFEC86A0A5D5}" destId="{E7D12F4F-B867-4C66-BC89-A5F2F2DECFE4}" srcOrd="0" destOrd="0" presId="urn:microsoft.com/office/officeart/2005/8/layout/vList2"/>
    <dgm:cxn modelId="{08EDD32C-9178-4FAF-AF4B-3C07D40ACE66}" type="presOf" srcId="{3099ABAD-C787-4C24-BC4C-07DD5988AF04}" destId="{B1D5047E-4518-4A86-9388-5EC94651E403}" srcOrd="0" destOrd="0" presId="urn:microsoft.com/office/officeart/2005/8/layout/vList2"/>
    <dgm:cxn modelId="{39988FF7-5C23-42A7-9362-A749DB741ED8}" srcId="{187C03D1-1E18-4C49-9B3F-A74E65554ADA}" destId="{6EF4CBA0-3DC6-4E3E-9D6E-40516100F8C0}" srcOrd="3" destOrd="0" parTransId="{FBD104E3-11FB-4355-B9F6-648E70321F4E}" sibTransId="{EC54B2D9-4346-487B-B07A-1BC7A8B006F9}"/>
    <dgm:cxn modelId="{1275CFA0-9319-4434-B263-60B9D1CC0119}" type="presOf" srcId="{704601A0-8A6B-47C4-B99F-7F65C688C880}" destId="{1E189CAC-E2E7-4E07-B63A-18CACEA3C865}" srcOrd="0" destOrd="0" presId="urn:microsoft.com/office/officeart/2005/8/layout/vList2"/>
    <dgm:cxn modelId="{68BC3AB1-952F-4273-BB0D-E10D10C094B7}" srcId="{187C03D1-1E18-4C49-9B3F-A74E65554ADA}" destId="{3099ABAD-C787-4C24-BC4C-07DD5988AF04}" srcOrd="4" destOrd="0" parTransId="{EF183A87-9432-4149-914A-67A47B1E21EA}" sibTransId="{F20954BF-C76D-44AF-81C0-CEB295761498}"/>
    <dgm:cxn modelId="{50C6301E-C116-4638-A6A5-F2361C094729}" srcId="{187C03D1-1E18-4C49-9B3F-A74E65554ADA}" destId="{CD3C76A6-4F74-49F2-8467-42430ACB938B}" srcOrd="2" destOrd="0" parTransId="{A5CF4C92-314A-4FD8-B742-A33DEBD0E5C7}" sibTransId="{C1D33309-92C1-4A79-97D2-47FF345A770F}"/>
    <dgm:cxn modelId="{E32D1657-C46F-4AC6-9A4C-DD6EE3906AED}" type="presParOf" srcId="{F180CE52-232E-4252-A160-0D48E2A6A032}" destId="{E7D12F4F-B867-4C66-BC89-A5F2F2DECFE4}" srcOrd="0" destOrd="0" presId="urn:microsoft.com/office/officeart/2005/8/layout/vList2"/>
    <dgm:cxn modelId="{664100A7-EE10-4519-8055-7D393CBACCD0}" type="presParOf" srcId="{F180CE52-232E-4252-A160-0D48E2A6A032}" destId="{7BD9C3DF-FF0F-413E-B077-4620EC6FDAD7}" srcOrd="1" destOrd="0" presId="urn:microsoft.com/office/officeart/2005/8/layout/vList2"/>
    <dgm:cxn modelId="{B134FBA4-CA13-4175-AEA2-57208645D414}" type="presParOf" srcId="{F180CE52-232E-4252-A160-0D48E2A6A032}" destId="{1E189CAC-E2E7-4E07-B63A-18CACEA3C865}" srcOrd="2" destOrd="0" presId="urn:microsoft.com/office/officeart/2005/8/layout/vList2"/>
    <dgm:cxn modelId="{B3312628-63D7-408F-BF63-46C64C3E7136}" type="presParOf" srcId="{F180CE52-232E-4252-A160-0D48E2A6A032}" destId="{389C271A-0470-4F55-AEC1-1DB08A1B3F9C}" srcOrd="3" destOrd="0" presId="urn:microsoft.com/office/officeart/2005/8/layout/vList2"/>
    <dgm:cxn modelId="{B486D13C-25D2-459E-992B-EDD42EC84B00}" type="presParOf" srcId="{F180CE52-232E-4252-A160-0D48E2A6A032}" destId="{DAC14BAA-67CA-44BB-A715-CE31A752012E}" srcOrd="4" destOrd="0" presId="urn:microsoft.com/office/officeart/2005/8/layout/vList2"/>
    <dgm:cxn modelId="{C77F0783-94DA-4047-8804-92AD6D5D0ECC}" type="presParOf" srcId="{F180CE52-232E-4252-A160-0D48E2A6A032}" destId="{9EB9FAF9-9BDE-4C92-8D15-473C80856DBD}" srcOrd="5" destOrd="0" presId="urn:microsoft.com/office/officeart/2005/8/layout/vList2"/>
    <dgm:cxn modelId="{D0192DCD-13C6-4172-90A1-D5881ECDD593}" type="presParOf" srcId="{F180CE52-232E-4252-A160-0D48E2A6A032}" destId="{52A81A29-4E59-4F4B-8E8C-6A64944D7820}" srcOrd="6" destOrd="0" presId="urn:microsoft.com/office/officeart/2005/8/layout/vList2"/>
    <dgm:cxn modelId="{C87CE3B0-69E6-4E8F-8E22-846654057CB2}" type="presParOf" srcId="{F180CE52-232E-4252-A160-0D48E2A6A032}" destId="{7DF6DCBA-7170-4C28-9088-1BA52BFB0781}" srcOrd="7" destOrd="0" presId="urn:microsoft.com/office/officeart/2005/8/layout/vList2"/>
    <dgm:cxn modelId="{4E0AECF7-15D0-4B7B-870B-0016F9DDCE9D}" type="presParOf" srcId="{F180CE52-232E-4252-A160-0D48E2A6A032}" destId="{B1D5047E-4518-4A86-9388-5EC94651E40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99CCF0A-8410-4DE3-97CB-A8ED7FED50C6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73EA9FFD-4DD9-4CA2-BAE0-8A7B38198FDC}">
      <dgm:prSet/>
      <dgm:spPr/>
      <dgm:t>
        <a:bodyPr/>
        <a:lstStyle/>
        <a:p>
          <a:pPr rtl="0"/>
          <a:r>
            <a:rPr lang="tr-TR" dirty="0" smtClean="0">
              <a:latin typeface="Calibri" panose="020F0502020204030204" pitchFamily="34" charset="0"/>
              <a:cs typeface="Calibri" panose="020F0502020204030204" pitchFamily="34" charset="0"/>
            </a:rPr>
            <a:t>Diyabetin başlaması ile GFR (</a:t>
          </a:r>
          <a:r>
            <a:rPr lang="tr-TR" dirty="0" err="1" smtClean="0">
              <a:latin typeface="Calibri" panose="020F0502020204030204" pitchFamily="34" charset="0"/>
              <a:cs typeface="Calibri" panose="020F0502020204030204" pitchFamily="34" charset="0"/>
            </a:rPr>
            <a:t>glomerulo</a:t>
          </a:r>
          <a:r>
            <a:rPr lang="tr-TR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dirty="0" err="1" smtClean="0">
              <a:latin typeface="Calibri" panose="020F0502020204030204" pitchFamily="34" charset="0"/>
              <a:cs typeface="Calibri" panose="020F0502020204030204" pitchFamily="34" charset="0"/>
            </a:rPr>
            <a:t>filtrasyon</a:t>
          </a:r>
          <a:r>
            <a:rPr lang="tr-TR" dirty="0" smtClean="0">
              <a:latin typeface="Calibri" panose="020F0502020204030204" pitchFamily="34" charset="0"/>
              <a:cs typeface="Calibri" panose="020F0502020204030204" pitchFamily="34" charset="0"/>
            </a:rPr>
            <a:t> hızı)artar.</a:t>
          </a:r>
          <a:endParaRPr lang="tr-T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FB4EC55-F03D-47CD-942F-BEB7BF152DEA}" type="parTrans" cxnId="{E7978BE6-3F7D-4CEE-A26D-6ECD2551AEBB}">
      <dgm:prSet/>
      <dgm:spPr/>
      <dgm:t>
        <a:bodyPr/>
        <a:lstStyle/>
        <a:p>
          <a:endParaRPr lang="tr-TR"/>
        </a:p>
      </dgm:t>
    </dgm:pt>
    <dgm:pt modelId="{86221B06-6FCD-49A9-9BC8-DC574499CD01}" type="sibTrans" cxnId="{E7978BE6-3F7D-4CEE-A26D-6ECD2551AEBB}">
      <dgm:prSet/>
      <dgm:spPr/>
      <dgm:t>
        <a:bodyPr/>
        <a:lstStyle/>
        <a:p>
          <a:endParaRPr lang="tr-TR"/>
        </a:p>
      </dgm:t>
    </dgm:pt>
    <dgm:pt modelId="{F9C1BD2C-6DA0-4C74-B3E8-E51A50B10937}">
      <dgm:prSet/>
      <dgm:spPr/>
      <dgm:t>
        <a:bodyPr/>
        <a:lstStyle/>
        <a:p>
          <a:pPr rtl="0"/>
          <a:r>
            <a:rPr lang="tr-TR" dirty="0" smtClean="0">
              <a:latin typeface="Calibri" panose="020F0502020204030204" pitchFamily="34" charset="0"/>
              <a:cs typeface="Calibri" panose="020F0502020204030204" pitchFamily="34" charset="0"/>
            </a:rPr>
            <a:t>İdrardaki artış ile albümin atılımında da artma tespit edilir.</a:t>
          </a:r>
          <a:endParaRPr lang="tr-T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0FAE90E-2F8E-4C8C-8784-0A4C907693CF}" type="parTrans" cxnId="{314B077A-498C-4AD1-8019-D791E25D8FFA}">
      <dgm:prSet/>
      <dgm:spPr/>
      <dgm:t>
        <a:bodyPr/>
        <a:lstStyle/>
        <a:p>
          <a:endParaRPr lang="tr-TR"/>
        </a:p>
      </dgm:t>
    </dgm:pt>
    <dgm:pt modelId="{E3237461-D05D-4C9F-A2A8-5102F6343AC0}" type="sibTrans" cxnId="{314B077A-498C-4AD1-8019-D791E25D8FFA}">
      <dgm:prSet/>
      <dgm:spPr/>
      <dgm:t>
        <a:bodyPr/>
        <a:lstStyle/>
        <a:p>
          <a:endParaRPr lang="tr-TR"/>
        </a:p>
      </dgm:t>
    </dgm:pt>
    <dgm:pt modelId="{D32276E4-13CA-4B6E-BF71-6EB1D48AA9F0}">
      <dgm:prSet/>
      <dgm:spPr/>
      <dgm:t>
        <a:bodyPr/>
        <a:lstStyle/>
        <a:p>
          <a:pPr rtl="0"/>
          <a:r>
            <a:rPr lang="tr-TR" dirty="0" smtClean="0">
              <a:latin typeface="Calibri" panose="020F0502020204030204" pitchFamily="34" charset="0"/>
              <a:cs typeface="Calibri" panose="020F0502020204030204" pitchFamily="34" charset="0"/>
            </a:rPr>
            <a:t>Bu artış </a:t>
          </a:r>
          <a:r>
            <a:rPr lang="tr-TR" dirty="0" err="1" smtClean="0">
              <a:latin typeface="Calibri" panose="020F0502020204030204" pitchFamily="34" charset="0"/>
              <a:cs typeface="Calibri" panose="020F0502020204030204" pitchFamily="34" charset="0"/>
            </a:rPr>
            <a:t>mikroalbuminüri</a:t>
          </a:r>
          <a:r>
            <a:rPr lang="tr-TR" dirty="0" smtClean="0">
              <a:latin typeface="Calibri" panose="020F0502020204030204" pitchFamily="34" charset="0"/>
              <a:cs typeface="Calibri" panose="020F0502020204030204" pitchFamily="34" charset="0"/>
            </a:rPr>
            <a:t> düzeyinde değildir.</a:t>
          </a:r>
          <a:endParaRPr lang="tr-T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A72C8AF-F6D8-4903-81AC-85167F0ACC85}" type="parTrans" cxnId="{8C588543-F935-4D71-96E8-59AA85367849}">
      <dgm:prSet/>
      <dgm:spPr/>
      <dgm:t>
        <a:bodyPr/>
        <a:lstStyle/>
        <a:p>
          <a:endParaRPr lang="tr-TR"/>
        </a:p>
      </dgm:t>
    </dgm:pt>
    <dgm:pt modelId="{AB78572E-94C0-42E2-9B0A-FD3A6EBE075A}" type="sibTrans" cxnId="{8C588543-F935-4D71-96E8-59AA85367849}">
      <dgm:prSet/>
      <dgm:spPr/>
      <dgm:t>
        <a:bodyPr/>
        <a:lstStyle/>
        <a:p>
          <a:endParaRPr lang="tr-TR"/>
        </a:p>
      </dgm:t>
    </dgm:pt>
    <dgm:pt modelId="{4A1657E2-6156-475E-A930-B6F196DAF098}">
      <dgm:prSet/>
      <dgm:spPr/>
      <dgm:t>
        <a:bodyPr/>
        <a:lstStyle/>
        <a:p>
          <a:pPr rtl="0"/>
          <a:r>
            <a:rPr lang="tr-TR" dirty="0" err="1" smtClean="0">
              <a:latin typeface="Calibri" panose="020F0502020204030204" pitchFamily="34" charset="0"/>
              <a:cs typeface="Calibri" panose="020F0502020204030204" pitchFamily="34" charset="0"/>
            </a:rPr>
            <a:t>Reversible</a:t>
          </a:r>
          <a:r>
            <a:rPr lang="tr-TR" dirty="0" smtClean="0">
              <a:latin typeface="Calibri" panose="020F0502020204030204" pitchFamily="34" charset="0"/>
              <a:cs typeface="Calibri" panose="020F0502020204030204" pitchFamily="34" charset="0"/>
            </a:rPr>
            <a:t> evre=iyi bir </a:t>
          </a:r>
          <a:r>
            <a:rPr lang="tr-TR" dirty="0" err="1" smtClean="0">
              <a:latin typeface="Calibri" panose="020F0502020204030204" pitchFamily="34" charset="0"/>
              <a:cs typeface="Calibri" panose="020F0502020204030204" pitchFamily="34" charset="0"/>
            </a:rPr>
            <a:t>glisemik</a:t>
          </a:r>
          <a:r>
            <a:rPr lang="tr-TR" dirty="0" smtClean="0">
              <a:latin typeface="Calibri" panose="020F0502020204030204" pitchFamily="34" charset="0"/>
              <a:cs typeface="Calibri" panose="020F0502020204030204" pitchFamily="34" charset="0"/>
            </a:rPr>
            <a:t> kontrol ile kısa sürede geri döner.</a:t>
          </a:r>
          <a:endParaRPr lang="tr-T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00B3EE9-00FD-45F0-8B61-77151D33BA4E}" type="parTrans" cxnId="{5875F322-83F6-4935-B05A-3C3A0B73ABB1}">
      <dgm:prSet/>
      <dgm:spPr/>
      <dgm:t>
        <a:bodyPr/>
        <a:lstStyle/>
        <a:p>
          <a:endParaRPr lang="tr-TR"/>
        </a:p>
      </dgm:t>
    </dgm:pt>
    <dgm:pt modelId="{0894069D-640D-4D3A-8CD9-55573F514B30}" type="sibTrans" cxnId="{5875F322-83F6-4935-B05A-3C3A0B73ABB1}">
      <dgm:prSet/>
      <dgm:spPr/>
      <dgm:t>
        <a:bodyPr/>
        <a:lstStyle/>
        <a:p>
          <a:endParaRPr lang="tr-TR"/>
        </a:p>
      </dgm:t>
    </dgm:pt>
    <dgm:pt modelId="{632F04FC-227F-417C-98D6-B1412DD702C3}" type="pres">
      <dgm:prSet presAssocID="{A99CCF0A-8410-4DE3-97CB-A8ED7FED50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3EF63A8-F9A1-4656-A1CA-7CBD7DDD0195}" type="pres">
      <dgm:prSet presAssocID="{73EA9FFD-4DD9-4CA2-BAE0-8A7B38198FD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BBD205F-B3A8-4768-91A5-EC395120261F}" type="pres">
      <dgm:prSet presAssocID="{86221B06-6FCD-49A9-9BC8-DC574499CD01}" presName="spacer" presStyleCnt="0"/>
      <dgm:spPr/>
    </dgm:pt>
    <dgm:pt modelId="{4F5D1AF3-3410-403C-9E8F-0E3C1867F41F}" type="pres">
      <dgm:prSet presAssocID="{F9C1BD2C-6DA0-4C74-B3E8-E51A50B1093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6E23AC7-908E-4920-B454-43AE08EB2888}" type="pres">
      <dgm:prSet presAssocID="{E3237461-D05D-4C9F-A2A8-5102F6343AC0}" presName="spacer" presStyleCnt="0"/>
      <dgm:spPr/>
    </dgm:pt>
    <dgm:pt modelId="{4EE29981-FE54-4CC0-A4F8-B9B7EB282E5B}" type="pres">
      <dgm:prSet presAssocID="{D32276E4-13CA-4B6E-BF71-6EB1D48AA9F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24258F9-7D86-4416-A46C-58921365D4F6}" type="pres">
      <dgm:prSet presAssocID="{AB78572E-94C0-42E2-9B0A-FD3A6EBE075A}" presName="spacer" presStyleCnt="0"/>
      <dgm:spPr/>
    </dgm:pt>
    <dgm:pt modelId="{56DA674A-E8D3-4CF7-AE8D-EE602C109570}" type="pres">
      <dgm:prSet presAssocID="{4A1657E2-6156-475E-A930-B6F196DAF09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C588543-F935-4D71-96E8-59AA85367849}" srcId="{A99CCF0A-8410-4DE3-97CB-A8ED7FED50C6}" destId="{D32276E4-13CA-4B6E-BF71-6EB1D48AA9F0}" srcOrd="2" destOrd="0" parTransId="{8A72C8AF-F6D8-4903-81AC-85167F0ACC85}" sibTransId="{AB78572E-94C0-42E2-9B0A-FD3A6EBE075A}"/>
    <dgm:cxn modelId="{314B077A-498C-4AD1-8019-D791E25D8FFA}" srcId="{A99CCF0A-8410-4DE3-97CB-A8ED7FED50C6}" destId="{F9C1BD2C-6DA0-4C74-B3E8-E51A50B10937}" srcOrd="1" destOrd="0" parTransId="{00FAE90E-2F8E-4C8C-8784-0A4C907693CF}" sibTransId="{E3237461-D05D-4C9F-A2A8-5102F6343AC0}"/>
    <dgm:cxn modelId="{43867EDE-7F2E-4756-BF0E-3600253EFA5C}" type="presOf" srcId="{4A1657E2-6156-475E-A930-B6F196DAF098}" destId="{56DA674A-E8D3-4CF7-AE8D-EE602C109570}" srcOrd="0" destOrd="0" presId="urn:microsoft.com/office/officeart/2005/8/layout/vList2"/>
    <dgm:cxn modelId="{E3A7BF50-C4FD-40F0-990E-05A6FA40A2AE}" type="presOf" srcId="{F9C1BD2C-6DA0-4C74-B3E8-E51A50B10937}" destId="{4F5D1AF3-3410-403C-9E8F-0E3C1867F41F}" srcOrd="0" destOrd="0" presId="urn:microsoft.com/office/officeart/2005/8/layout/vList2"/>
    <dgm:cxn modelId="{5875F322-83F6-4935-B05A-3C3A0B73ABB1}" srcId="{A99CCF0A-8410-4DE3-97CB-A8ED7FED50C6}" destId="{4A1657E2-6156-475E-A930-B6F196DAF098}" srcOrd="3" destOrd="0" parTransId="{B00B3EE9-00FD-45F0-8B61-77151D33BA4E}" sibTransId="{0894069D-640D-4D3A-8CD9-55573F514B30}"/>
    <dgm:cxn modelId="{E7978BE6-3F7D-4CEE-A26D-6ECD2551AEBB}" srcId="{A99CCF0A-8410-4DE3-97CB-A8ED7FED50C6}" destId="{73EA9FFD-4DD9-4CA2-BAE0-8A7B38198FDC}" srcOrd="0" destOrd="0" parTransId="{DFB4EC55-F03D-47CD-942F-BEB7BF152DEA}" sibTransId="{86221B06-6FCD-49A9-9BC8-DC574499CD01}"/>
    <dgm:cxn modelId="{048419CD-EF45-4B1F-B320-E8F641875D74}" type="presOf" srcId="{A99CCF0A-8410-4DE3-97CB-A8ED7FED50C6}" destId="{632F04FC-227F-417C-98D6-B1412DD702C3}" srcOrd="0" destOrd="0" presId="urn:microsoft.com/office/officeart/2005/8/layout/vList2"/>
    <dgm:cxn modelId="{401BC593-62B7-4DD9-926B-6B3E1D94CD11}" type="presOf" srcId="{D32276E4-13CA-4B6E-BF71-6EB1D48AA9F0}" destId="{4EE29981-FE54-4CC0-A4F8-B9B7EB282E5B}" srcOrd="0" destOrd="0" presId="urn:microsoft.com/office/officeart/2005/8/layout/vList2"/>
    <dgm:cxn modelId="{B2446C8F-4B3E-4460-A999-9ECA60C1CA13}" type="presOf" srcId="{73EA9FFD-4DD9-4CA2-BAE0-8A7B38198FDC}" destId="{53EF63A8-F9A1-4656-A1CA-7CBD7DDD0195}" srcOrd="0" destOrd="0" presId="urn:microsoft.com/office/officeart/2005/8/layout/vList2"/>
    <dgm:cxn modelId="{66CED387-763A-4BAD-AFBB-E8F7EF82D56A}" type="presParOf" srcId="{632F04FC-227F-417C-98D6-B1412DD702C3}" destId="{53EF63A8-F9A1-4656-A1CA-7CBD7DDD0195}" srcOrd="0" destOrd="0" presId="urn:microsoft.com/office/officeart/2005/8/layout/vList2"/>
    <dgm:cxn modelId="{8FF1396B-DD80-4A5D-B946-CC59069D2D0D}" type="presParOf" srcId="{632F04FC-227F-417C-98D6-B1412DD702C3}" destId="{DBBD205F-B3A8-4768-91A5-EC395120261F}" srcOrd="1" destOrd="0" presId="urn:microsoft.com/office/officeart/2005/8/layout/vList2"/>
    <dgm:cxn modelId="{9AC5CD16-2FE5-45BD-87AC-6300CA6049B1}" type="presParOf" srcId="{632F04FC-227F-417C-98D6-B1412DD702C3}" destId="{4F5D1AF3-3410-403C-9E8F-0E3C1867F41F}" srcOrd="2" destOrd="0" presId="urn:microsoft.com/office/officeart/2005/8/layout/vList2"/>
    <dgm:cxn modelId="{11DF3C43-3803-4AD1-A7E2-DD068891E209}" type="presParOf" srcId="{632F04FC-227F-417C-98D6-B1412DD702C3}" destId="{36E23AC7-908E-4920-B454-43AE08EB2888}" srcOrd="3" destOrd="0" presId="urn:microsoft.com/office/officeart/2005/8/layout/vList2"/>
    <dgm:cxn modelId="{D00CB510-1AB1-48EB-A9E0-F33F0DC3BA4E}" type="presParOf" srcId="{632F04FC-227F-417C-98D6-B1412DD702C3}" destId="{4EE29981-FE54-4CC0-A4F8-B9B7EB282E5B}" srcOrd="4" destOrd="0" presId="urn:microsoft.com/office/officeart/2005/8/layout/vList2"/>
    <dgm:cxn modelId="{6FECB417-63A0-4377-A057-1AC0F0D6D83F}" type="presParOf" srcId="{632F04FC-227F-417C-98D6-B1412DD702C3}" destId="{224258F9-7D86-4416-A46C-58921365D4F6}" srcOrd="5" destOrd="0" presId="urn:microsoft.com/office/officeart/2005/8/layout/vList2"/>
    <dgm:cxn modelId="{427246A3-5BF6-44E7-8656-5E6C502B2A4C}" type="presParOf" srcId="{632F04FC-227F-417C-98D6-B1412DD702C3}" destId="{56DA674A-E8D3-4CF7-AE8D-EE602C10957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1AA0A1C-1017-4C3B-9C37-11ABCA7301B1}" type="doc">
      <dgm:prSet loTypeId="urn:microsoft.com/office/officeart/2005/8/layout/hProcess9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71D00F65-397F-419E-A70F-25590A13C744}">
      <dgm:prSet/>
      <dgm:spPr/>
      <dgm:t>
        <a:bodyPr/>
        <a:lstStyle/>
        <a:p>
          <a:pPr rtl="0"/>
          <a:r>
            <a:rPr lang="tr-TR" dirty="0" smtClean="0">
              <a:latin typeface="Calibri" panose="020F0502020204030204" pitchFamily="34" charset="0"/>
              <a:cs typeface="Calibri" panose="020F0502020204030204" pitchFamily="34" charset="0"/>
            </a:rPr>
            <a:t>Patoloji</a:t>
          </a:r>
          <a:endParaRPr lang="tr-T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4C260B0-1B6F-4347-981B-157B117CA0DD}" type="parTrans" cxnId="{C51F3623-08F3-4C29-8484-2B80DA7E5257}">
      <dgm:prSet/>
      <dgm:spPr/>
      <dgm:t>
        <a:bodyPr/>
        <a:lstStyle/>
        <a:p>
          <a:endParaRPr lang="tr-TR"/>
        </a:p>
      </dgm:t>
    </dgm:pt>
    <dgm:pt modelId="{3DF32E20-5444-4FE8-9A2F-E467A28AD2EB}" type="sibTrans" cxnId="{C51F3623-08F3-4C29-8484-2B80DA7E5257}">
      <dgm:prSet/>
      <dgm:spPr/>
      <dgm:t>
        <a:bodyPr/>
        <a:lstStyle/>
        <a:p>
          <a:endParaRPr lang="tr-TR"/>
        </a:p>
      </dgm:t>
    </dgm:pt>
    <dgm:pt modelId="{A48C86F1-787B-458D-B580-463EAFCAD732}">
      <dgm:prSet/>
      <dgm:spPr/>
      <dgm:t>
        <a:bodyPr/>
        <a:lstStyle/>
        <a:p>
          <a:pPr rtl="0"/>
          <a:r>
            <a:rPr lang="tr-TR" dirty="0" err="1" smtClean="0">
              <a:latin typeface="Calibri" panose="020F0502020204030204" pitchFamily="34" charset="0"/>
              <a:cs typeface="Calibri" panose="020F0502020204030204" pitchFamily="34" charset="0"/>
            </a:rPr>
            <a:t>Glomerül</a:t>
          </a:r>
          <a:r>
            <a:rPr lang="tr-TR" dirty="0" smtClean="0">
              <a:latin typeface="Calibri" panose="020F0502020204030204" pitchFamily="34" charset="0"/>
              <a:cs typeface="Calibri" panose="020F0502020204030204" pitchFamily="34" charset="0"/>
            </a:rPr>
            <a:t> bazal </a:t>
          </a:r>
          <a:r>
            <a:rPr lang="tr-TR" dirty="0" err="1" smtClean="0">
              <a:latin typeface="Calibri" panose="020F0502020204030204" pitchFamily="34" charset="0"/>
              <a:cs typeface="Calibri" panose="020F0502020204030204" pitchFamily="34" charset="0"/>
            </a:rPr>
            <a:t>membranında</a:t>
          </a:r>
          <a:r>
            <a:rPr lang="tr-TR" dirty="0" smtClean="0">
              <a:latin typeface="Calibri" panose="020F0502020204030204" pitchFamily="34" charset="0"/>
              <a:cs typeface="Calibri" panose="020F0502020204030204" pitchFamily="34" charset="0"/>
            </a:rPr>
            <a:t> kalınlaşma dışında önemli bir değişim yoktur.</a:t>
          </a:r>
          <a:endParaRPr lang="tr-T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AE9F838-8E0A-4F2C-838F-D755231ED627}" type="parTrans" cxnId="{0CEF488B-3338-4D4F-B5C2-7D67269503F8}">
      <dgm:prSet/>
      <dgm:spPr/>
      <dgm:t>
        <a:bodyPr/>
        <a:lstStyle/>
        <a:p>
          <a:endParaRPr lang="tr-TR"/>
        </a:p>
      </dgm:t>
    </dgm:pt>
    <dgm:pt modelId="{09E39772-9FC6-4D37-9004-E2113032AB75}" type="sibTrans" cxnId="{0CEF488B-3338-4D4F-B5C2-7D67269503F8}">
      <dgm:prSet/>
      <dgm:spPr/>
      <dgm:t>
        <a:bodyPr/>
        <a:lstStyle/>
        <a:p>
          <a:endParaRPr lang="tr-TR"/>
        </a:p>
      </dgm:t>
    </dgm:pt>
    <dgm:pt modelId="{4909885F-ED2B-410E-A5ED-F504A7BDFD14}" type="pres">
      <dgm:prSet presAssocID="{D1AA0A1C-1017-4C3B-9C37-11ABCA7301B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C65F2F69-5756-4F19-BCB9-0A17E5461D62}" type="pres">
      <dgm:prSet presAssocID="{D1AA0A1C-1017-4C3B-9C37-11ABCA7301B1}" presName="arrow" presStyleLbl="bgShp" presStyleIdx="0" presStyleCnt="1"/>
      <dgm:spPr/>
    </dgm:pt>
    <dgm:pt modelId="{BF0BEDBB-09D4-4D6D-BE85-6C141C4E2E24}" type="pres">
      <dgm:prSet presAssocID="{D1AA0A1C-1017-4C3B-9C37-11ABCA7301B1}" presName="linearProcess" presStyleCnt="0"/>
      <dgm:spPr/>
    </dgm:pt>
    <dgm:pt modelId="{E9DA1FCE-3C09-4C3E-B549-2BD92885AD39}" type="pres">
      <dgm:prSet presAssocID="{71D00F65-397F-419E-A70F-25590A13C744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66CD262-AA17-4A88-B920-4EDD2384ECF8}" type="pres">
      <dgm:prSet presAssocID="{3DF32E20-5444-4FE8-9A2F-E467A28AD2EB}" presName="sibTrans" presStyleCnt="0"/>
      <dgm:spPr/>
    </dgm:pt>
    <dgm:pt modelId="{1C765603-967F-4847-83CF-B6842A3A3BBD}" type="pres">
      <dgm:prSet presAssocID="{A48C86F1-787B-458D-B580-463EAFCAD732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5111293-68C7-4449-9C19-0FBFB4C0ED13}" type="presOf" srcId="{D1AA0A1C-1017-4C3B-9C37-11ABCA7301B1}" destId="{4909885F-ED2B-410E-A5ED-F504A7BDFD14}" srcOrd="0" destOrd="0" presId="urn:microsoft.com/office/officeart/2005/8/layout/hProcess9"/>
    <dgm:cxn modelId="{0CEF488B-3338-4D4F-B5C2-7D67269503F8}" srcId="{D1AA0A1C-1017-4C3B-9C37-11ABCA7301B1}" destId="{A48C86F1-787B-458D-B580-463EAFCAD732}" srcOrd="1" destOrd="0" parTransId="{9AE9F838-8E0A-4F2C-838F-D755231ED627}" sibTransId="{09E39772-9FC6-4D37-9004-E2113032AB75}"/>
    <dgm:cxn modelId="{082AC07D-3733-4768-A721-DCA0D80E32A7}" type="presOf" srcId="{71D00F65-397F-419E-A70F-25590A13C744}" destId="{E9DA1FCE-3C09-4C3E-B549-2BD92885AD39}" srcOrd="0" destOrd="0" presId="urn:microsoft.com/office/officeart/2005/8/layout/hProcess9"/>
    <dgm:cxn modelId="{2E2066B3-D146-4FB9-B60A-88281925E83D}" type="presOf" srcId="{A48C86F1-787B-458D-B580-463EAFCAD732}" destId="{1C765603-967F-4847-83CF-B6842A3A3BBD}" srcOrd="0" destOrd="0" presId="urn:microsoft.com/office/officeart/2005/8/layout/hProcess9"/>
    <dgm:cxn modelId="{C51F3623-08F3-4C29-8484-2B80DA7E5257}" srcId="{D1AA0A1C-1017-4C3B-9C37-11ABCA7301B1}" destId="{71D00F65-397F-419E-A70F-25590A13C744}" srcOrd="0" destOrd="0" parTransId="{44C260B0-1B6F-4347-981B-157B117CA0DD}" sibTransId="{3DF32E20-5444-4FE8-9A2F-E467A28AD2EB}"/>
    <dgm:cxn modelId="{758EB46B-9D32-408A-A0C2-D79527C0592C}" type="presParOf" srcId="{4909885F-ED2B-410E-A5ED-F504A7BDFD14}" destId="{C65F2F69-5756-4F19-BCB9-0A17E5461D62}" srcOrd="0" destOrd="0" presId="urn:microsoft.com/office/officeart/2005/8/layout/hProcess9"/>
    <dgm:cxn modelId="{D52201D8-FD78-4304-8299-6EBC2D9DF018}" type="presParOf" srcId="{4909885F-ED2B-410E-A5ED-F504A7BDFD14}" destId="{BF0BEDBB-09D4-4D6D-BE85-6C141C4E2E24}" srcOrd="1" destOrd="0" presId="urn:microsoft.com/office/officeart/2005/8/layout/hProcess9"/>
    <dgm:cxn modelId="{4A728B49-B46A-42FA-814E-83F192687F87}" type="presParOf" srcId="{BF0BEDBB-09D4-4D6D-BE85-6C141C4E2E24}" destId="{E9DA1FCE-3C09-4C3E-B549-2BD92885AD39}" srcOrd="0" destOrd="0" presId="urn:microsoft.com/office/officeart/2005/8/layout/hProcess9"/>
    <dgm:cxn modelId="{1364544E-2745-452C-BEBC-4F45B38F89FD}" type="presParOf" srcId="{BF0BEDBB-09D4-4D6D-BE85-6C141C4E2E24}" destId="{566CD262-AA17-4A88-B920-4EDD2384ECF8}" srcOrd="1" destOrd="0" presId="urn:microsoft.com/office/officeart/2005/8/layout/hProcess9"/>
    <dgm:cxn modelId="{45A256A6-47E8-46EF-8C52-01A7AAF3FAE3}" type="presParOf" srcId="{BF0BEDBB-09D4-4D6D-BE85-6C141C4E2E24}" destId="{1C765603-967F-4847-83CF-B6842A3A3BBD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7DDD503-243F-4959-9773-37BABB66EFC7}" type="doc">
      <dgm:prSet loTypeId="urn:microsoft.com/office/officeart/2005/8/layout/vList2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tr-TR"/>
        </a:p>
      </dgm:t>
    </dgm:pt>
    <dgm:pt modelId="{333A2C5C-DCA4-4D72-9A9F-A2596AA1E0A1}">
      <dgm:prSet custT="1"/>
      <dgm:spPr/>
      <dgm:t>
        <a:bodyPr/>
        <a:lstStyle/>
        <a:p>
          <a:pPr rtl="0"/>
          <a:r>
            <a:rPr lang="tr-TR" sz="1800" dirty="0" smtClean="0">
              <a:latin typeface="+mj-lt"/>
            </a:rPr>
            <a:t>Diyabet tanısından 2-5 yıl sonra</a:t>
          </a:r>
          <a:endParaRPr lang="tr-TR" sz="1800" dirty="0">
            <a:latin typeface="+mj-lt"/>
          </a:endParaRPr>
        </a:p>
      </dgm:t>
    </dgm:pt>
    <dgm:pt modelId="{06175FAB-5688-4249-A748-8B5C006AE3DE}" type="parTrans" cxnId="{E04F1413-2743-4A37-B905-6213B9AABCAB}">
      <dgm:prSet/>
      <dgm:spPr/>
      <dgm:t>
        <a:bodyPr/>
        <a:lstStyle/>
        <a:p>
          <a:endParaRPr lang="tr-TR"/>
        </a:p>
      </dgm:t>
    </dgm:pt>
    <dgm:pt modelId="{6BAE0DA3-D7D8-464C-B026-8AE1D041B101}" type="sibTrans" cxnId="{E04F1413-2743-4A37-B905-6213B9AABCAB}">
      <dgm:prSet/>
      <dgm:spPr/>
      <dgm:t>
        <a:bodyPr/>
        <a:lstStyle/>
        <a:p>
          <a:endParaRPr lang="tr-TR"/>
        </a:p>
      </dgm:t>
    </dgm:pt>
    <dgm:pt modelId="{3956572A-B027-4EED-BB59-9FFA66D2ED0E}">
      <dgm:prSet custT="1"/>
      <dgm:spPr/>
      <dgm:t>
        <a:bodyPr/>
        <a:lstStyle/>
        <a:p>
          <a:pPr rtl="0"/>
          <a:r>
            <a:rPr lang="tr-TR" sz="1800" dirty="0" smtClean="0">
              <a:latin typeface="+mj-lt"/>
            </a:rPr>
            <a:t>Konvansiyonel insülin tedavisi ile 5-15 yıl sonra</a:t>
          </a:r>
          <a:endParaRPr lang="tr-TR" sz="1800" dirty="0">
            <a:latin typeface="+mj-lt"/>
          </a:endParaRPr>
        </a:p>
      </dgm:t>
    </dgm:pt>
    <dgm:pt modelId="{B504AF74-D47C-4215-A30C-2FD0C61B55E2}" type="parTrans" cxnId="{A2684FB9-3958-463E-ABB4-CB04C827D415}">
      <dgm:prSet/>
      <dgm:spPr/>
      <dgm:t>
        <a:bodyPr/>
        <a:lstStyle/>
        <a:p>
          <a:endParaRPr lang="tr-TR"/>
        </a:p>
      </dgm:t>
    </dgm:pt>
    <dgm:pt modelId="{82AB64DA-4998-41E5-8515-CD024A4CC5D5}" type="sibTrans" cxnId="{A2684FB9-3958-463E-ABB4-CB04C827D415}">
      <dgm:prSet/>
      <dgm:spPr/>
      <dgm:t>
        <a:bodyPr/>
        <a:lstStyle/>
        <a:p>
          <a:endParaRPr lang="tr-TR"/>
        </a:p>
      </dgm:t>
    </dgm:pt>
    <dgm:pt modelId="{3E562DDF-DA0B-4B35-8C35-EB1BE2D9641E}">
      <dgm:prSet custT="1"/>
      <dgm:spPr/>
      <dgm:t>
        <a:bodyPr/>
        <a:lstStyle/>
        <a:p>
          <a:pPr rtl="0"/>
          <a:r>
            <a:rPr lang="tr-TR" sz="1800" dirty="0" smtClean="0">
              <a:latin typeface="+mj-lt"/>
            </a:rPr>
            <a:t>Klinik hastalık belirtileri olmadan morfolojik değişiklikler yıllar boyu sessiz ilerler.</a:t>
          </a:r>
          <a:endParaRPr lang="tr-TR" sz="1800" dirty="0">
            <a:latin typeface="+mj-lt"/>
          </a:endParaRPr>
        </a:p>
      </dgm:t>
    </dgm:pt>
    <dgm:pt modelId="{3AE5E977-6FBD-49F4-86AC-AF10AFD95A07}" type="parTrans" cxnId="{500694B9-BBE5-4ED8-8522-EF10D7A183BF}">
      <dgm:prSet/>
      <dgm:spPr/>
      <dgm:t>
        <a:bodyPr/>
        <a:lstStyle/>
        <a:p>
          <a:endParaRPr lang="tr-TR"/>
        </a:p>
      </dgm:t>
    </dgm:pt>
    <dgm:pt modelId="{E742FE3F-6688-4398-8491-5C1043195228}" type="sibTrans" cxnId="{500694B9-BBE5-4ED8-8522-EF10D7A183BF}">
      <dgm:prSet/>
      <dgm:spPr/>
      <dgm:t>
        <a:bodyPr/>
        <a:lstStyle/>
        <a:p>
          <a:endParaRPr lang="tr-TR"/>
        </a:p>
      </dgm:t>
    </dgm:pt>
    <dgm:pt modelId="{4BF0D16D-4B44-4144-9645-9E9DA0852F06}">
      <dgm:prSet custT="1"/>
      <dgm:spPr/>
      <dgm:t>
        <a:bodyPr/>
        <a:lstStyle/>
        <a:p>
          <a:pPr rtl="0"/>
          <a:r>
            <a:rPr lang="tr-TR" sz="1800" dirty="0" err="1" smtClean="0">
              <a:latin typeface="+mj-lt"/>
            </a:rPr>
            <a:t>Üriner</a:t>
          </a:r>
          <a:r>
            <a:rPr lang="tr-TR" sz="1800" dirty="0" smtClean="0">
              <a:latin typeface="+mj-lt"/>
            </a:rPr>
            <a:t> </a:t>
          </a:r>
          <a:r>
            <a:rPr lang="tr-TR" sz="1800" dirty="0" err="1" smtClean="0">
              <a:latin typeface="+mj-lt"/>
            </a:rPr>
            <a:t>albumin</a:t>
          </a:r>
          <a:r>
            <a:rPr lang="tr-TR" sz="1800" dirty="0" smtClean="0">
              <a:latin typeface="+mj-lt"/>
            </a:rPr>
            <a:t> atılım: normal</a:t>
          </a:r>
          <a:endParaRPr lang="tr-TR" sz="1800" dirty="0">
            <a:latin typeface="+mj-lt"/>
          </a:endParaRPr>
        </a:p>
      </dgm:t>
    </dgm:pt>
    <dgm:pt modelId="{8E8A3493-B14A-481F-B665-1CFB7C629B88}" type="parTrans" cxnId="{FDBA5649-AA63-4FFC-9507-A7E89896DBC2}">
      <dgm:prSet/>
      <dgm:spPr/>
      <dgm:t>
        <a:bodyPr/>
        <a:lstStyle/>
        <a:p>
          <a:endParaRPr lang="tr-TR"/>
        </a:p>
      </dgm:t>
    </dgm:pt>
    <dgm:pt modelId="{AAA737A7-C6F4-4EBE-80F6-CEBB019DB05C}" type="sibTrans" cxnId="{FDBA5649-AA63-4FFC-9507-A7E89896DBC2}">
      <dgm:prSet/>
      <dgm:spPr/>
      <dgm:t>
        <a:bodyPr/>
        <a:lstStyle/>
        <a:p>
          <a:endParaRPr lang="tr-TR"/>
        </a:p>
      </dgm:t>
    </dgm:pt>
    <dgm:pt modelId="{2B3D81D1-99A6-4D9B-8AE9-40F9FB623D97}">
      <dgm:prSet custT="1"/>
      <dgm:spPr/>
      <dgm:t>
        <a:bodyPr/>
        <a:lstStyle/>
        <a:p>
          <a:pPr rtl="0"/>
          <a:r>
            <a:rPr lang="tr-TR" sz="1800" dirty="0" smtClean="0">
              <a:latin typeface="+mj-lt"/>
            </a:rPr>
            <a:t>GFR: normal ya da yüksek</a:t>
          </a:r>
          <a:endParaRPr lang="tr-TR" sz="1800" dirty="0">
            <a:latin typeface="+mj-lt"/>
          </a:endParaRPr>
        </a:p>
      </dgm:t>
    </dgm:pt>
    <dgm:pt modelId="{BB7AB608-6976-4387-B7F9-2613382ABB15}" type="parTrans" cxnId="{20B53891-3962-4354-8BB0-801102101D82}">
      <dgm:prSet/>
      <dgm:spPr/>
      <dgm:t>
        <a:bodyPr/>
        <a:lstStyle/>
        <a:p>
          <a:endParaRPr lang="tr-TR"/>
        </a:p>
      </dgm:t>
    </dgm:pt>
    <dgm:pt modelId="{7E7C04A9-D9F1-4804-93AB-BB0E838BA246}" type="sibTrans" cxnId="{20B53891-3962-4354-8BB0-801102101D82}">
      <dgm:prSet/>
      <dgm:spPr/>
      <dgm:t>
        <a:bodyPr/>
        <a:lstStyle/>
        <a:p>
          <a:endParaRPr lang="tr-TR"/>
        </a:p>
      </dgm:t>
    </dgm:pt>
    <dgm:pt modelId="{4B423B7F-82E8-4428-AA3E-5FCE38419976}">
      <dgm:prSet custT="1"/>
      <dgm:spPr/>
      <dgm:t>
        <a:bodyPr/>
        <a:lstStyle/>
        <a:p>
          <a:pPr rtl="0"/>
          <a:r>
            <a:rPr lang="tr-TR" sz="1800" dirty="0" smtClean="0">
              <a:latin typeface="+mj-lt"/>
            </a:rPr>
            <a:t>Arter kan basıncı: normal</a:t>
          </a:r>
          <a:endParaRPr lang="tr-TR" sz="1800" dirty="0">
            <a:latin typeface="+mj-lt"/>
          </a:endParaRPr>
        </a:p>
      </dgm:t>
    </dgm:pt>
    <dgm:pt modelId="{49064396-EC43-44EC-8B0B-2174221301A5}" type="parTrans" cxnId="{894F2C91-B881-4F4F-8B2F-C43004F55289}">
      <dgm:prSet/>
      <dgm:spPr/>
      <dgm:t>
        <a:bodyPr/>
        <a:lstStyle/>
        <a:p>
          <a:endParaRPr lang="tr-TR"/>
        </a:p>
      </dgm:t>
    </dgm:pt>
    <dgm:pt modelId="{9505E3D4-5F0F-4CDA-B78F-BA6A19DD2885}" type="sibTrans" cxnId="{894F2C91-B881-4F4F-8B2F-C43004F55289}">
      <dgm:prSet/>
      <dgm:spPr/>
      <dgm:t>
        <a:bodyPr/>
        <a:lstStyle/>
        <a:p>
          <a:endParaRPr lang="tr-TR"/>
        </a:p>
      </dgm:t>
    </dgm:pt>
    <dgm:pt modelId="{C0902600-7623-4B0A-8A3D-77A918B6D44B}" type="pres">
      <dgm:prSet presAssocID="{67DDD503-243F-4959-9773-37BABB66EFC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E19C35A-F27E-4F21-B37F-756EC821C834}" type="pres">
      <dgm:prSet presAssocID="{333A2C5C-DCA4-4D72-9A9F-A2596AA1E0A1}" presName="parentText" presStyleLbl="node1" presStyleIdx="0" presStyleCnt="6" custScaleY="100827" custLinFactY="4672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D41C6D1-EC08-4683-944E-5991828A914C}" type="pres">
      <dgm:prSet presAssocID="{6BAE0DA3-D7D8-464C-B026-8AE1D041B101}" presName="spacer" presStyleCnt="0"/>
      <dgm:spPr/>
      <dgm:t>
        <a:bodyPr/>
        <a:lstStyle/>
        <a:p>
          <a:endParaRPr lang="tr-TR"/>
        </a:p>
      </dgm:t>
    </dgm:pt>
    <dgm:pt modelId="{8A8795E5-BEA2-4432-9D96-A50256655165}" type="pres">
      <dgm:prSet presAssocID="{3956572A-B027-4EED-BB59-9FFA66D2ED0E}" presName="parentText" presStyleLbl="node1" presStyleIdx="1" presStyleCnt="6" custScaleY="103309" custLinFactNeighborY="64438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C4AF8C2-BF6C-4C71-8DCB-C9DC07C9B693}" type="pres">
      <dgm:prSet presAssocID="{82AB64DA-4998-41E5-8515-CD024A4CC5D5}" presName="spacer" presStyleCnt="0"/>
      <dgm:spPr/>
      <dgm:t>
        <a:bodyPr/>
        <a:lstStyle/>
        <a:p>
          <a:endParaRPr lang="tr-TR"/>
        </a:p>
      </dgm:t>
    </dgm:pt>
    <dgm:pt modelId="{49FF926A-8A9B-4E6A-AD50-A016CDC939E1}" type="pres">
      <dgm:prSet presAssocID="{3E562DDF-DA0B-4B35-8C35-EB1BE2D9641E}" presName="parentText" presStyleLbl="node1" presStyleIdx="2" presStyleCnt="6" custScaleY="113128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D3DC22B-73C7-4928-AB04-0BDAC0936172}" type="pres">
      <dgm:prSet presAssocID="{E742FE3F-6688-4398-8491-5C1043195228}" presName="spacer" presStyleCnt="0"/>
      <dgm:spPr/>
      <dgm:t>
        <a:bodyPr/>
        <a:lstStyle/>
        <a:p>
          <a:endParaRPr lang="tr-TR"/>
        </a:p>
      </dgm:t>
    </dgm:pt>
    <dgm:pt modelId="{BDFBB951-6011-44E9-9372-779EAE3099E0}" type="pres">
      <dgm:prSet presAssocID="{4BF0D16D-4B44-4144-9645-9E9DA0852F06}" presName="parentText" presStyleLbl="node1" presStyleIdx="3" presStyleCnt="6" custScaleY="98978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4CEF913-5DDE-4198-BB03-8F8A22C58AE1}" type="pres">
      <dgm:prSet presAssocID="{AAA737A7-C6F4-4EBE-80F6-CEBB019DB05C}" presName="spacer" presStyleCnt="0"/>
      <dgm:spPr/>
      <dgm:t>
        <a:bodyPr/>
        <a:lstStyle/>
        <a:p>
          <a:endParaRPr lang="tr-TR"/>
        </a:p>
      </dgm:t>
    </dgm:pt>
    <dgm:pt modelId="{D2FD4736-B4BE-4CC2-B02E-C3DAD1C51E18}" type="pres">
      <dgm:prSet presAssocID="{2B3D81D1-99A6-4D9B-8AE9-40F9FB623D97}" presName="parentText" presStyleLbl="node1" presStyleIdx="4" presStyleCnt="6" custScaleY="10834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FE21C20-4F88-4A6D-85B6-9E267A9EC4F6}" type="pres">
      <dgm:prSet presAssocID="{7E7C04A9-D9F1-4804-93AB-BB0E838BA246}" presName="spacer" presStyleCnt="0"/>
      <dgm:spPr/>
      <dgm:t>
        <a:bodyPr/>
        <a:lstStyle/>
        <a:p>
          <a:endParaRPr lang="tr-TR"/>
        </a:p>
      </dgm:t>
    </dgm:pt>
    <dgm:pt modelId="{B656BE27-A7CC-4012-B77B-C5BFF12CEA46}" type="pres">
      <dgm:prSet presAssocID="{4B423B7F-82E8-4428-AA3E-5FCE38419976}" presName="parentText" presStyleLbl="node1" presStyleIdx="5" presStyleCnt="6" custScaleY="9802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0B53891-3962-4354-8BB0-801102101D82}" srcId="{67DDD503-243F-4959-9773-37BABB66EFC7}" destId="{2B3D81D1-99A6-4D9B-8AE9-40F9FB623D97}" srcOrd="4" destOrd="0" parTransId="{BB7AB608-6976-4387-B7F9-2613382ABB15}" sibTransId="{7E7C04A9-D9F1-4804-93AB-BB0E838BA246}"/>
    <dgm:cxn modelId="{039FB8ED-1C0C-4308-8930-0DF8804B8A3A}" type="presOf" srcId="{3E562DDF-DA0B-4B35-8C35-EB1BE2D9641E}" destId="{49FF926A-8A9B-4E6A-AD50-A016CDC939E1}" srcOrd="0" destOrd="0" presId="urn:microsoft.com/office/officeart/2005/8/layout/vList2"/>
    <dgm:cxn modelId="{FDBA5649-AA63-4FFC-9507-A7E89896DBC2}" srcId="{67DDD503-243F-4959-9773-37BABB66EFC7}" destId="{4BF0D16D-4B44-4144-9645-9E9DA0852F06}" srcOrd="3" destOrd="0" parTransId="{8E8A3493-B14A-481F-B665-1CFB7C629B88}" sibTransId="{AAA737A7-C6F4-4EBE-80F6-CEBB019DB05C}"/>
    <dgm:cxn modelId="{D2DB9455-D893-4600-B080-CFFC00B27973}" type="presOf" srcId="{4BF0D16D-4B44-4144-9645-9E9DA0852F06}" destId="{BDFBB951-6011-44E9-9372-779EAE3099E0}" srcOrd="0" destOrd="0" presId="urn:microsoft.com/office/officeart/2005/8/layout/vList2"/>
    <dgm:cxn modelId="{A2684FB9-3958-463E-ABB4-CB04C827D415}" srcId="{67DDD503-243F-4959-9773-37BABB66EFC7}" destId="{3956572A-B027-4EED-BB59-9FFA66D2ED0E}" srcOrd="1" destOrd="0" parTransId="{B504AF74-D47C-4215-A30C-2FD0C61B55E2}" sibTransId="{82AB64DA-4998-41E5-8515-CD024A4CC5D5}"/>
    <dgm:cxn modelId="{E04F1413-2743-4A37-B905-6213B9AABCAB}" srcId="{67DDD503-243F-4959-9773-37BABB66EFC7}" destId="{333A2C5C-DCA4-4D72-9A9F-A2596AA1E0A1}" srcOrd="0" destOrd="0" parTransId="{06175FAB-5688-4249-A748-8B5C006AE3DE}" sibTransId="{6BAE0DA3-D7D8-464C-B026-8AE1D041B101}"/>
    <dgm:cxn modelId="{669C3BA3-F27F-4131-B464-44C91276E1BB}" type="presOf" srcId="{4B423B7F-82E8-4428-AA3E-5FCE38419976}" destId="{B656BE27-A7CC-4012-B77B-C5BFF12CEA46}" srcOrd="0" destOrd="0" presId="urn:microsoft.com/office/officeart/2005/8/layout/vList2"/>
    <dgm:cxn modelId="{500694B9-BBE5-4ED8-8522-EF10D7A183BF}" srcId="{67DDD503-243F-4959-9773-37BABB66EFC7}" destId="{3E562DDF-DA0B-4B35-8C35-EB1BE2D9641E}" srcOrd="2" destOrd="0" parTransId="{3AE5E977-6FBD-49F4-86AC-AF10AFD95A07}" sibTransId="{E742FE3F-6688-4398-8491-5C1043195228}"/>
    <dgm:cxn modelId="{01B150B5-B174-41EA-B31D-22873594DA5B}" type="presOf" srcId="{67DDD503-243F-4959-9773-37BABB66EFC7}" destId="{C0902600-7623-4B0A-8A3D-77A918B6D44B}" srcOrd="0" destOrd="0" presId="urn:microsoft.com/office/officeart/2005/8/layout/vList2"/>
    <dgm:cxn modelId="{894F2C91-B881-4F4F-8B2F-C43004F55289}" srcId="{67DDD503-243F-4959-9773-37BABB66EFC7}" destId="{4B423B7F-82E8-4428-AA3E-5FCE38419976}" srcOrd="5" destOrd="0" parTransId="{49064396-EC43-44EC-8B0B-2174221301A5}" sibTransId="{9505E3D4-5F0F-4CDA-B78F-BA6A19DD2885}"/>
    <dgm:cxn modelId="{A585E1DF-F469-4362-BA7F-76D3786DAF68}" type="presOf" srcId="{333A2C5C-DCA4-4D72-9A9F-A2596AA1E0A1}" destId="{FE19C35A-F27E-4F21-B37F-756EC821C834}" srcOrd="0" destOrd="0" presId="urn:microsoft.com/office/officeart/2005/8/layout/vList2"/>
    <dgm:cxn modelId="{641FAE0E-DA0B-46D5-8D50-C36ECFF59D79}" type="presOf" srcId="{2B3D81D1-99A6-4D9B-8AE9-40F9FB623D97}" destId="{D2FD4736-B4BE-4CC2-B02E-C3DAD1C51E18}" srcOrd="0" destOrd="0" presId="urn:microsoft.com/office/officeart/2005/8/layout/vList2"/>
    <dgm:cxn modelId="{BB5743F5-9DFE-45A6-A575-772163EC2CDC}" type="presOf" srcId="{3956572A-B027-4EED-BB59-9FFA66D2ED0E}" destId="{8A8795E5-BEA2-4432-9D96-A50256655165}" srcOrd="0" destOrd="0" presId="urn:microsoft.com/office/officeart/2005/8/layout/vList2"/>
    <dgm:cxn modelId="{C419FC4B-7EFE-4BD0-BD9E-F47A676FE3A1}" type="presParOf" srcId="{C0902600-7623-4B0A-8A3D-77A918B6D44B}" destId="{FE19C35A-F27E-4F21-B37F-756EC821C834}" srcOrd="0" destOrd="0" presId="urn:microsoft.com/office/officeart/2005/8/layout/vList2"/>
    <dgm:cxn modelId="{A85E5B52-EB39-45C7-BD99-16E5209BAC9A}" type="presParOf" srcId="{C0902600-7623-4B0A-8A3D-77A918B6D44B}" destId="{7D41C6D1-EC08-4683-944E-5991828A914C}" srcOrd="1" destOrd="0" presId="urn:microsoft.com/office/officeart/2005/8/layout/vList2"/>
    <dgm:cxn modelId="{8D9D597A-3F1F-471E-9AD8-8AD1EA7BCACE}" type="presParOf" srcId="{C0902600-7623-4B0A-8A3D-77A918B6D44B}" destId="{8A8795E5-BEA2-4432-9D96-A50256655165}" srcOrd="2" destOrd="0" presId="urn:microsoft.com/office/officeart/2005/8/layout/vList2"/>
    <dgm:cxn modelId="{58225E25-8EA0-40CF-BCDF-DB622E9556B7}" type="presParOf" srcId="{C0902600-7623-4B0A-8A3D-77A918B6D44B}" destId="{2C4AF8C2-BF6C-4C71-8DCB-C9DC07C9B693}" srcOrd="3" destOrd="0" presId="urn:microsoft.com/office/officeart/2005/8/layout/vList2"/>
    <dgm:cxn modelId="{21209749-800D-4580-9774-08DF5068DBF9}" type="presParOf" srcId="{C0902600-7623-4B0A-8A3D-77A918B6D44B}" destId="{49FF926A-8A9B-4E6A-AD50-A016CDC939E1}" srcOrd="4" destOrd="0" presId="urn:microsoft.com/office/officeart/2005/8/layout/vList2"/>
    <dgm:cxn modelId="{3507E322-FE80-4C5F-8816-51EA0454A3C3}" type="presParOf" srcId="{C0902600-7623-4B0A-8A3D-77A918B6D44B}" destId="{FD3DC22B-73C7-4928-AB04-0BDAC0936172}" srcOrd="5" destOrd="0" presId="urn:microsoft.com/office/officeart/2005/8/layout/vList2"/>
    <dgm:cxn modelId="{874E15CB-97D8-44E9-BB86-F3AFD780D91A}" type="presParOf" srcId="{C0902600-7623-4B0A-8A3D-77A918B6D44B}" destId="{BDFBB951-6011-44E9-9372-779EAE3099E0}" srcOrd="6" destOrd="0" presId="urn:microsoft.com/office/officeart/2005/8/layout/vList2"/>
    <dgm:cxn modelId="{EFCB0078-D5A9-4F91-83A6-DAA7645B9EBE}" type="presParOf" srcId="{C0902600-7623-4B0A-8A3D-77A918B6D44B}" destId="{04CEF913-5DDE-4198-BB03-8F8A22C58AE1}" srcOrd="7" destOrd="0" presId="urn:microsoft.com/office/officeart/2005/8/layout/vList2"/>
    <dgm:cxn modelId="{21DDA589-05B5-41ED-B1B0-2C3880262DC5}" type="presParOf" srcId="{C0902600-7623-4B0A-8A3D-77A918B6D44B}" destId="{D2FD4736-B4BE-4CC2-B02E-C3DAD1C51E18}" srcOrd="8" destOrd="0" presId="urn:microsoft.com/office/officeart/2005/8/layout/vList2"/>
    <dgm:cxn modelId="{368A1BE3-036E-4E5F-985E-EA4CE0CBACDA}" type="presParOf" srcId="{C0902600-7623-4B0A-8A3D-77A918B6D44B}" destId="{0FE21C20-4F88-4A6D-85B6-9E267A9EC4F6}" srcOrd="9" destOrd="0" presId="urn:microsoft.com/office/officeart/2005/8/layout/vList2"/>
    <dgm:cxn modelId="{73BFC8D0-BA0A-4C7E-B0F7-CB58F39E8B15}" type="presParOf" srcId="{C0902600-7623-4B0A-8A3D-77A918B6D44B}" destId="{B656BE27-A7CC-4012-B77B-C5BFF12CEA46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97A4A7D-911E-47D7-AC30-B5B63F358D4C}" type="doc">
      <dgm:prSet loTypeId="urn:microsoft.com/office/officeart/2005/8/layout/hProcess9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54829BEA-2B9B-4D5F-9B28-F10665A5F1A2}">
      <dgm:prSet/>
      <dgm:spPr/>
      <dgm:t>
        <a:bodyPr/>
        <a:lstStyle/>
        <a:p>
          <a:pPr rtl="0"/>
          <a:r>
            <a:rPr lang="tr-TR" dirty="0" smtClean="0">
              <a:latin typeface="Calibri" panose="020F0502020204030204" pitchFamily="34" charset="0"/>
              <a:cs typeface="Calibri" panose="020F0502020204030204" pitchFamily="34" charset="0"/>
            </a:rPr>
            <a:t>Patoloji</a:t>
          </a:r>
          <a:endParaRPr lang="tr-T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C6FDC66-DC18-4E09-8C2A-F9A1DF3042AE}" type="parTrans" cxnId="{0A9B89B7-E6C0-42E2-ABF4-726A692F3580}">
      <dgm:prSet/>
      <dgm:spPr/>
      <dgm:t>
        <a:bodyPr/>
        <a:lstStyle/>
        <a:p>
          <a:endParaRPr lang="tr-TR"/>
        </a:p>
      </dgm:t>
    </dgm:pt>
    <dgm:pt modelId="{D4C542AF-05DD-474A-B225-083C28789B6A}" type="sibTrans" cxnId="{0A9B89B7-E6C0-42E2-ABF4-726A692F3580}">
      <dgm:prSet/>
      <dgm:spPr/>
      <dgm:t>
        <a:bodyPr/>
        <a:lstStyle/>
        <a:p>
          <a:endParaRPr lang="tr-TR"/>
        </a:p>
      </dgm:t>
    </dgm:pt>
    <dgm:pt modelId="{8771FF68-45D0-4967-B4B8-F51ABABBF92F}">
      <dgm:prSet/>
      <dgm:spPr/>
      <dgm:t>
        <a:bodyPr/>
        <a:lstStyle/>
        <a:p>
          <a:pPr rtl="0"/>
          <a:r>
            <a:rPr lang="tr-TR" dirty="0" err="1" smtClean="0">
              <a:latin typeface="Calibri" panose="020F0502020204030204" pitchFamily="34" charset="0"/>
              <a:cs typeface="Calibri" panose="020F0502020204030204" pitchFamily="34" charset="0"/>
            </a:rPr>
            <a:t>Glomerül</a:t>
          </a:r>
          <a:r>
            <a:rPr lang="tr-TR" dirty="0" smtClean="0">
              <a:latin typeface="Calibri" panose="020F0502020204030204" pitchFamily="34" charset="0"/>
              <a:cs typeface="Calibri" panose="020F0502020204030204" pitchFamily="34" charset="0"/>
            </a:rPr>
            <a:t> bazal </a:t>
          </a:r>
          <a:r>
            <a:rPr lang="tr-TR" dirty="0" err="1" smtClean="0">
              <a:latin typeface="Calibri" panose="020F0502020204030204" pitchFamily="34" charset="0"/>
              <a:cs typeface="Calibri" panose="020F0502020204030204" pitchFamily="34" charset="0"/>
            </a:rPr>
            <a:t>membranda</a:t>
          </a:r>
          <a:r>
            <a:rPr lang="tr-TR" dirty="0" smtClean="0">
              <a:latin typeface="Calibri" panose="020F0502020204030204" pitchFamily="34" charset="0"/>
              <a:cs typeface="Calibri" panose="020F0502020204030204" pitchFamily="34" charset="0"/>
            </a:rPr>
            <a:t> kalınlaşma</a:t>
          </a:r>
          <a:endParaRPr lang="tr-TR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959261-B689-4C88-B594-6F52E3288866}" type="parTrans" cxnId="{43DD52C2-AEE1-45DE-9156-429C6E796A8C}">
      <dgm:prSet/>
      <dgm:spPr/>
      <dgm:t>
        <a:bodyPr/>
        <a:lstStyle/>
        <a:p>
          <a:endParaRPr lang="tr-TR"/>
        </a:p>
      </dgm:t>
    </dgm:pt>
    <dgm:pt modelId="{11912500-024D-483C-B795-E9167A18BBDF}" type="sibTrans" cxnId="{43DD52C2-AEE1-45DE-9156-429C6E796A8C}">
      <dgm:prSet/>
      <dgm:spPr/>
      <dgm:t>
        <a:bodyPr/>
        <a:lstStyle/>
        <a:p>
          <a:endParaRPr lang="tr-TR"/>
        </a:p>
      </dgm:t>
    </dgm:pt>
    <dgm:pt modelId="{682FED97-0B54-4495-9919-35FA2AD23AD7}">
      <dgm:prSet/>
      <dgm:spPr/>
      <dgm:t>
        <a:bodyPr/>
        <a:lstStyle/>
        <a:p>
          <a:pPr rtl="0"/>
          <a:r>
            <a:rPr lang="tr-TR" dirty="0" err="1" smtClean="0">
              <a:latin typeface="+mj-lt"/>
            </a:rPr>
            <a:t>Mezengium</a:t>
          </a:r>
          <a:r>
            <a:rPr lang="tr-TR" dirty="0" smtClean="0">
              <a:latin typeface="+mj-lt"/>
            </a:rPr>
            <a:t> hacminde artma</a:t>
          </a:r>
          <a:endParaRPr lang="tr-TR" dirty="0">
            <a:latin typeface="+mj-lt"/>
          </a:endParaRPr>
        </a:p>
      </dgm:t>
    </dgm:pt>
    <dgm:pt modelId="{BF24DB6B-B745-434B-9460-65A279315345}" type="parTrans" cxnId="{957411CE-2CB1-4809-93A2-5555BDB62C09}">
      <dgm:prSet/>
      <dgm:spPr/>
      <dgm:t>
        <a:bodyPr/>
        <a:lstStyle/>
        <a:p>
          <a:endParaRPr lang="tr-TR"/>
        </a:p>
      </dgm:t>
    </dgm:pt>
    <dgm:pt modelId="{0C7B066C-67FE-4464-B641-BB194254A57D}" type="sibTrans" cxnId="{957411CE-2CB1-4809-93A2-5555BDB62C09}">
      <dgm:prSet/>
      <dgm:spPr/>
      <dgm:t>
        <a:bodyPr/>
        <a:lstStyle/>
        <a:p>
          <a:endParaRPr lang="tr-TR"/>
        </a:p>
      </dgm:t>
    </dgm:pt>
    <dgm:pt modelId="{18F99469-4E00-452D-80A3-D6673EB28D6A}" type="pres">
      <dgm:prSet presAssocID="{897A4A7D-911E-47D7-AC30-B5B63F358D4C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9862A14-76B0-4794-B9E0-695099B4F4DD}" type="pres">
      <dgm:prSet presAssocID="{897A4A7D-911E-47D7-AC30-B5B63F358D4C}" presName="arrow" presStyleLbl="bgShp" presStyleIdx="0" presStyleCnt="1"/>
      <dgm:spPr/>
    </dgm:pt>
    <dgm:pt modelId="{D4D0D795-77B4-4E26-8D14-6E3EC6EE3AF2}" type="pres">
      <dgm:prSet presAssocID="{897A4A7D-911E-47D7-AC30-B5B63F358D4C}" presName="linearProcess" presStyleCnt="0"/>
      <dgm:spPr/>
    </dgm:pt>
    <dgm:pt modelId="{30362070-3F2C-4C06-8D9B-E97578424F7F}" type="pres">
      <dgm:prSet presAssocID="{54829BEA-2B9B-4D5F-9B28-F10665A5F1A2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D3A4DD4-DB19-4966-833F-2C648A5D9774}" type="pres">
      <dgm:prSet presAssocID="{D4C542AF-05DD-474A-B225-083C28789B6A}" presName="sibTrans" presStyleCnt="0"/>
      <dgm:spPr/>
    </dgm:pt>
    <dgm:pt modelId="{E7E342DB-A646-48F1-9D39-86C8F278EAF0}" type="pres">
      <dgm:prSet presAssocID="{8771FF68-45D0-4967-B4B8-F51ABABBF92F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EE78CAA-F1D7-4D10-8C62-BDE3C087C763}" type="pres">
      <dgm:prSet presAssocID="{11912500-024D-483C-B795-E9167A18BBDF}" presName="sibTrans" presStyleCnt="0"/>
      <dgm:spPr/>
    </dgm:pt>
    <dgm:pt modelId="{4844D42A-0D46-41A8-9E27-9216B41BC6A7}" type="pres">
      <dgm:prSet presAssocID="{682FED97-0B54-4495-9919-35FA2AD23AD7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86F7410-461E-485C-8C69-A315DB2FE531}" type="presOf" srcId="{54829BEA-2B9B-4D5F-9B28-F10665A5F1A2}" destId="{30362070-3F2C-4C06-8D9B-E97578424F7F}" srcOrd="0" destOrd="0" presId="urn:microsoft.com/office/officeart/2005/8/layout/hProcess9"/>
    <dgm:cxn modelId="{0A9B89B7-E6C0-42E2-ABF4-726A692F3580}" srcId="{897A4A7D-911E-47D7-AC30-B5B63F358D4C}" destId="{54829BEA-2B9B-4D5F-9B28-F10665A5F1A2}" srcOrd="0" destOrd="0" parTransId="{4C6FDC66-DC18-4E09-8C2A-F9A1DF3042AE}" sibTransId="{D4C542AF-05DD-474A-B225-083C28789B6A}"/>
    <dgm:cxn modelId="{43DD52C2-AEE1-45DE-9156-429C6E796A8C}" srcId="{897A4A7D-911E-47D7-AC30-B5B63F358D4C}" destId="{8771FF68-45D0-4967-B4B8-F51ABABBF92F}" srcOrd="1" destOrd="0" parTransId="{FE959261-B689-4C88-B594-6F52E3288866}" sibTransId="{11912500-024D-483C-B795-E9167A18BBDF}"/>
    <dgm:cxn modelId="{51104826-BA66-45B8-9276-7E0CA2A18CC9}" type="presOf" srcId="{8771FF68-45D0-4967-B4B8-F51ABABBF92F}" destId="{E7E342DB-A646-48F1-9D39-86C8F278EAF0}" srcOrd="0" destOrd="0" presId="urn:microsoft.com/office/officeart/2005/8/layout/hProcess9"/>
    <dgm:cxn modelId="{957411CE-2CB1-4809-93A2-5555BDB62C09}" srcId="{897A4A7D-911E-47D7-AC30-B5B63F358D4C}" destId="{682FED97-0B54-4495-9919-35FA2AD23AD7}" srcOrd="2" destOrd="0" parTransId="{BF24DB6B-B745-434B-9460-65A279315345}" sibTransId="{0C7B066C-67FE-4464-B641-BB194254A57D}"/>
    <dgm:cxn modelId="{8D38A6DA-2416-4186-A8D0-B4C5CFAE52D0}" type="presOf" srcId="{897A4A7D-911E-47D7-AC30-B5B63F358D4C}" destId="{18F99469-4E00-452D-80A3-D6673EB28D6A}" srcOrd="0" destOrd="0" presId="urn:microsoft.com/office/officeart/2005/8/layout/hProcess9"/>
    <dgm:cxn modelId="{D3F8B95B-F8B4-42DE-B2C3-A87A5B79BA45}" type="presOf" srcId="{682FED97-0B54-4495-9919-35FA2AD23AD7}" destId="{4844D42A-0D46-41A8-9E27-9216B41BC6A7}" srcOrd="0" destOrd="0" presId="urn:microsoft.com/office/officeart/2005/8/layout/hProcess9"/>
    <dgm:cxn modelId="{82D6F316-51F2-4EBC-B40B-559533C37B59}" type="presParOf" srcId="{18F99469-4E00-452D-80A3-D6673EB28D6A}" destId="{79862A14-76B0-4794-B9E0-695099B4F4DD}" srcOrd="0" destOrd="0" presId="urn:microsoft.com/office/officeart/2005/8/layout/hProcess9"/>
    <dgm:cxn modelId="{A1E0D9C2-10BE-4CFE-A622-7D12CA9651C7}" type="presParOf" srcId="{18F99469-4E00-452D-80A3-D6673EB28D6A}" destId="{D4D0D795-77B4-4E26-8D14-6E3EC6EE3AF2}" srcOrd="1" destOrd="0" presId="urn:microsoft.com/office/officeart/2005/8/layout/hProcess9"/>
    <dgm:cxn modelId="{C491A38D-A4BB-4D3F-AF93-B03BD2FAB32A}" type="presParOf" srcId="{D4D0D795-77B4-4E26-8D14-6E3EC6EE3AF2}" destId="{30362070-3F2C-4C06-8D9B-E97578424F7F}" srcOrd="0" destOrd="0" presId="urn:microsoft.com/office/officeart/2005/8/layout/hProcess9"/>
    <dgm:cxn modelId="{178487CE-DDCA-46A8-9AD9-797503CACCD2}" type="presParOf" srcId="{D4D0D795-77B4-4E26-8D14-6E3EC6EE3AF2}" destId="{4D3A4DD4-DB19-4966-833F-2C648A5D9774}" srcOrd="1" destOrd="0" presId="urn:microsoft.com/office/officeart/2005/8/layout/hProcess9"/>
    <dgm:cxn modelId="{D8A042EA-4A4D-4BFC-A6EC-5B2FF3CA6D8A}" type="presParOf" srcId="{D4D0D795-77B4-4E26-8D14-6E3EC6EE3AF2}" destId="{E7E342DB-A646-48F1-9D39-86C8F278EAF0}" srcOrd="2" destOrd="0" presId="urn:microsoft.com/office/officeart/2005/8/layout/hProcess9"/>
    <dgm:cxn modelId="{FD3CC605-E204-4D91-9547-8215CE1EFD6E}" type="presParOf" srcId="{D4D0D795-77B4-4E26-8D14-6E3EC6EE3AF2}" destId="{2EE78CAA-F1D7-4D10-8C62-BDE3C087C763}" srcOrd="3" destOrd="0" presId="urn:microsoft.com/office/officeart/2005/8/layout/hProcess9"/>
    <dgm:cxn modelId="{54656519-C22E-4241-8D65-5B15C48F5E13}" type="presParOf" srcId="{D4D0D795-77B4-4E26-8D14-6E3EC6EE3AF2}" destId="{4844D42A-0D46-41A8-9E27-9216B41BC6A7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50CDC92-DA3B-43EA-9948-8ECD34BAE344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2527FDD3-C65C-43D9-92A7-75CC773536C7}">
      <dgm:prSet custT="1"/>
      <dgm:spPr/>
      <dgm:t>
        <a:bodyPr/>
        <a:lstStyle/>
        <a:p>
          <a:pPr rtl="0"/>
          <a:r>
            <a:rPr lang="tr-TR" sz="4400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Evre 1’deki </a:t>
          </a:r>
        </a:p>
        <a:p>
          <a:pPr rtl="0"/>
          <a:r>
            <a:rPr lang="tr-TR" sz="4400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yaklaşımlarla</a:t>
          </a:r>
          <a:r>
            <a:rPr lang="tr-TR" sz="4400" b="0" i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sz="4400" b="0" i="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aynıdır.</a:t>
          </a:r>
          <a:endParaRPr lang="tr-TR" sz="4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EFD9CC0-5D48-479C-B80D-68A088FBB82E}" type="parTrans" cxnId="{BC362229-E0B9-4888-AB3F-0A822725F53A}">
      <dgm:prSet/>
      <dgm:spPr/>
      <dgm:t>
        <a:bodyPr/>
        <a:lstStyle/>
        <a:p>
          <a:endParaRPr lang="tr-TR"/>
        </a:p>
      </dgm:t>
    </dgm:pt>
    <dgm:pt modelId="{F2A354A8-03BC-4959-A1BA-63B75A91D835}" type="sibTrans" cxnId="{BC362229-E0B9-4888-AB3F-0A822725F53A}">
      <dgm:prSet/>
      <dgm:spPr/>
      <dgm:t>
        <a:bodyPr/>
        <a:lstStyle/>
        <a:p>
          <a:endParaRPr lang="tr-TR"/>
        </a:p>
      </dgm:t>
    </dgm:pt>
    <dgm:pt modelId="{2FB05E3E-B63F-4BB7-8761-F11055A6A3BD}" type="pres">
      <dgm:prSet presAssocID="{C50CDC92-DA3B-43EA-9948-8ECD34BAE34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DCCC40B-48CD-45D2-A826-22275EE8F0B9}" type="pres">
      <dgm:prSet presAssocID="{2527FDD3-C65C-43D9-92A7-75CC773536C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1732669-4D3A-4C59-AE0B-A7B2726AF1A9}" type="presOf" srcId="{2527FDD3-C65C-43D9-92A7-75CC773536C7}" destId="{BDCCC40B-48CD-45D2-A826-22275EE8F0B9}" srcOrd="0" destOrd="0" presId="urn:microsoft.com/office/officeart/2005/8/layout/vList2"/>
    <dgm:cxn modelId="{BC362229-E0B9-4888-AB3F-0A822725F53A}" srcId="{C50CDC92-DA3B-43EA-9948-8ECD34BAE344}" destId="{2527FDD3-C65C-43D9-92A7-75CC773536C7}" srcOrd="0" destOrd="0" parTransId="{EEFD9CC0-5D48-479C-B80D-68A088FBB82E}" sibTransId="{F2A354A8-03BC-4959-A1BA-63B75A91D835}"/>
    <dgm:cxn modelId="{1D90DFD1-9E35-4673-A58B-623653613C49}" type="presOf" srcId="{C50CDC92-DA3B-43EA-9948-8ECD34BAE344}" destId="{2FB05E3E-B63F-4BB7-8761-F11055A6A3BD}" srcOrd="0" destOrd="0" presId="urn:microsoft.com/office/officeart/2005/8/layout/vList2"/>
    <dgm:cxn modelId="{04AAAE7A-F29F-401E-AF06-09569D130DDC}" type="presParOf" srcId="{2FB05E3E-B63F-4BB7-8761-F11055A6A3BD}" destId="{BDCCC40B-48CD-45D2-A826-22275EE8F0B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4655AFC-D35E-4786-8398-2804783BDA3F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tr-TR"/>
        </a:p>
      </dgm:t>
    </dgm:pt>
    <dgm:pt modelId="{5DA644A5-21E8-4D94-B075-D93F76E98C97}">
      <dgm:prSet custT="1"/>
      <dgm:spPr/>
      <dgm:t>
        <a:bodyPr/>
        <a:lstStyle/>
        <a:p>
          <a:pPr rtl="0"/>
          <a:r>
            <a:rPr lang="tr-TR" sz="2000" dirty="0" smtClean="0">
              <a:latin typeface="+mj-lt"/>
            </a:rPr>
            <a:t>Diyabet başlangıcından 5-10 yıl sonra</a:t>
          </a:r>
          <a:endParaRPr lang="tr-TR" sz="2000" dirty="0">
            <a:latin typeface="+mj-lt"/>
          </a:endParaRPr>
        </a:p>
      </dgm:t>
    </dgm:pt>
    <dgm:pt modelId="{BCD8E7C5-09B2-4304-8B06-90CF46826A2D}" type="parTrans" cxnId="{3401F6B1-D513-4208-B3C6-18156A5BFCFC}">
      <dgm:prSet/>
      <dgm:spPr/>
      <dgm:t>
        <a:bodyPr/>
        <a:lstStyle/>
        <a:p>
          <a:endParaRPr lang="tr-TR"/>
        </a:p>
      </dgm:t>
    </dgm:pt>
    <dgm:pt modelId="{20D32233-8C36-441A-9F25-C179C04F4623}" type="sibTrans" cxnId="{3401F6B1-D513-4208-B3C6-18156A5BFCFC}">
      <dgm:prSet/>
      <dgm:spPr/>
      <dgm:t>
        <a:bodyPr/>
        <a:lstStyle/>
        <a:p>
          <a:endParaRPr lang="tr-TR"/>
        </a:p>
      </dgm:t>
    </dgm:pt>
    <dgm:pt modelId="{0736853F-168D-41C5-A972-F5543522B4D7}">
      <dgm:prSet custT="1"/>
      <dgm:spPr/>
      <dgm:t>
        <a:bodyPr/>
        <a:lstStyle/>
        <a:p>
          <a:pPr rtl="0"/>
          <a:r>
            <a:rPr lang="tr-TR" sz="2000" dirty="0" err="1" smtClean="0">
              <a:latin typeface="+mj-lt"/>
            </a:rPr>
            <a:t>Üriner</a:t>
          </a:r>
          <a:r>
            <a:rPr lang="tr-TR" sz="2000" dirty="0" smtClean="0">
              <a:latin typeface="+mj-lt"/>
            </a:rPr>
            <a:t> </a:t>
          </a:r>
          <a:r>
            <a:rPr lang="tr-TR" sz="2000" dirty="0" err="1" smtClean="0">
              <a:latin typeface="+mj-lt"/>
            </a:rPr>
            <a:t>albumin</a:t>
          </a:r>
          <a:r>
            <a:rPr lang="tr-TR" sz="2000" dirty="0" smtClean="0">
              <a:latin typeface="+mj-lt"/>
            </a:rPr>
            <a:t> atılımı 30-300mg/gün</a:t>
          </a:r>
          <a:endParaRPr lang="tr-TR" sz="2000" dirty="0">
            <a:latin typeface="+mj-lt"/>
          </a:endParaRPr>
        </a:p>
      </dgm:t>
    </dgm:pt>
    <dgm:pt modelId="{B8274764-B6D3-410A-A1B4-48D35E383170}" type="parTrans" cxnId="{FED3BF72-2A00-4DE2-94F1-0DDBCBCBF90F}">
      <dgm:prSet/>
      <dgm:spPr/>
      <dgm:t>
        <a:bodyPr/>
        <a:lstStyle/>
        <a:p>
          <a:endParaRPr lang="tr-TR"/>
        </a:p>
      </dgm:t>
    </dgm:pt>
    <dgm:pt modelId="{28473C8B-E23C-44EA-BF47-0676BE72F36C}" type="sibTrans" cxnId="{FED3BF72-2A00-4DE2-94F1-0DDBCBCBF90F}">
      <dgm:prSet/>
      <dgm:spPr/>
      <dgm:t>
        <a:bodyPr/>
        <a:lstStyle/>
        <a:p>
          <a:endParaRPr lang="tr-TR"/>
        </a:p>
      </dgm:t>
    </dgm:pt>
    <dgm:pt modelId="{8E5E7931-F8BA-41A9-AD65-09873546A6B8}">
      <dgm:prSet custT="1"/>
      <dgm:spPr/>
      <dgm:t>
        <a:bodyPr/>
        <a:lstStyle/>
        <a:p>
          <a:pPr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0" dirty="0" err="1" smtClean="0">
              <a:latin typeface="+mj-lt"/>
            </a:rPr>
            <a:t>Mikroalbumiüri</a:t>
          </a:r>
          <a:r>
            <a:rPr lang="tr-TR" sz="2000" b="0" dirty="0" smtClean="0">
              <a:latin typeface="+mj-lt"/>
            </a:rPr>
            <a:t> tanısı:</a:t>
          </a:r>
        </a:p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000" dirty="0" smtClean="0">
              <a:latin typeface="+mj-lt"/>
            </a:rPr>
            <a:t>- </a:t>
          </a:r>
          <a:r>
            <a:rPr lang="tr-TR" sz="2000" dirty="0" err="1" smtClean="0">
              <a:latin typeface="+mj-lt"/>
            </a:rPr>
            <a:t>Üriner</a:t>
          </a:r>
          <a:r>
            <a:rPr lang="tr-TR" sz="2000" dirty="0" smtClean="0">
              <a:latin typeface="+mj-lt"/>
            </a:rPr>
            <a:t> </a:t>
          </a:r>
          <a:r>
            <a:rPr lang="tr-TR" sz="2000" dirty="0" err="1" smtClean="0">
              <a:latin typeface="+mj-lt"/>
            </a:rPr>
            <a:t>albumin</a:t>
          </a:r>
          <a:r>
            <a:rPr lang="tr-TR" sz="2000" dirty="0" smtClean="0">
              <a:latin typeface="+mj-lt"/>
            </a:rPr>
            <a:t> atılım hızı(AER):30-300mg/24h</a:t>
          </a:r>
        </a:p>
        <a:p>
          <a:pPr marL="0" marR="0" indent="0" defTabSz="66675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tr-TR" sz="2000" dirty="0" smtClean="0">
              <a:latin typeface="+mj-lt"/>
            </a:rPr>
            <a:t>- Teyit için 6-12 hafta içinde 24 saatlik idrarda tekrar ölçüm</a:t>
          </a:r>
        </a:p>
      </dgm:t>
    </dgm:pt>
    <dgm:pt modelId="{3A512AC8-E076-42FF-B79B-6567BBA90509}" type="parTrans" cxnId="{FE1AB166-EAE5-4713-8833-F655CEF495F5}">
      <dgm:prSet/>
      <dgm:spPr/>
      <dgm:t>
        <a:bodyPr/>
        <a:lstStyle/>
        <a:p>
          <a:endParaRPr lang="tr-TR"/>
        </a:p>
      </dgm:t>
    </dgm:pt>
    <dgm:pt modelId="{D61125E6-E71C-4506-9992-18410DD945C8}" type="sibTrans" cxnId="{FE1AB166-EAE5-4713-8833-F655CEF495F5}">
      <dgm:prSet/>
      <dgm:spPr/>
      <dgm:t>
        <a:bodyPr/>
        <a:lstStyle/>
        <a:p>
          <a:endParaRPr lang="tr-TR"/>
        </a:p>
      </dgm:t>
    </dgm:pt>
    <dgm:pt modelId="{35CFA135-6EFE-45AC-ACD7-F384BD6696DB}">
      <dgm:prSet custT="1"/>
      <dgm:spPr/>
      <dgm:t>
        <a:bodyPr/>
        <a:lstStyle/>
        <a:p>
          <a:pPr rtl="0"/>
          <a:r>
            <a:rPr lang="tr-TR" sz="2000" b="0" dirty="0" smtClean="0">
              <a:latin typeface="+mj-lt"/>
            </a:rPr>
            <a:t>İdrarda </a:t>
          </a:r>
          <a:r>
            <a:rPr lang="tr-TR" sz="2000" b="0" dirty="0" err="1" smtClean="0">
              <a:latin typeface="+mj-lt"/>
            </a:rPr>
            <a:t>albumin</a:t>
          </a:r>
          <a:r>
            <a:rPr lang="tr-TR" sz="2000" b="0" dirty="0" smtClean="0">
              <a:latin typeface="+mj-lt"/>
            </a:rPr>
            <a:t> atılımının arttığı durumlara dikkat!</a:t>
          </a:r>
          <a:endParaRPr lang="tr-TR" sz="2000" b="0" dirty="0">
            <a:latin typeface="+mj-lt"/>
          </a:endParaRPr>
        </a:p>
      </dgm:t>
    </dgm:pt>
    <dgm:pt modelId="{1C0A14FC-4713-47DD-BE28-6E267523BF7B}" type="parTrans" cxnId="{3A6094DC-671A-4DEE-84E1-7696184744D5}">
      <dgm:prSet/>
      <dgm:spPr/>
      <dgm:t>
        <a:bodyPr/>
        <a:lstStyle/>
        <a:p>
          <a:endParaRPr lang="tr-TR"/>
        </a:p>
      </dgm:t>
    </dgm:pt>
    <dgm:pt modelId="{869EA757-EEBE-488E-B6D8-B313E4743C4B}" type="sibTrans" cxnId="{3A6094DC-671A-4DEE-84E1-7696184744D5}">
      <dgm:prSet/>
      <dgm:spPr/>
      <dgm:t>
        <a:bodyPr/>
        <a:lstStyle/>
        <a:p>
          <a:endParaRPr lang="tr-TR"/>
        </a:p>
      </dgm:t>
    </dgm:pt>
    <dgm:pt modelId="{7A1ED653-F03C-4A07-A83D-27F0C1598B1E}" type="pres">
      <dgm:prSet presAssocID="{F4655AFC-D35E-4786-8398-2804783BDA3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8BA346D-5966-439A-AC17-681591FF0804}" type="pres">
      <dgm:prSet presAssocID="{5DA644A5-21E8-4D94-B075-D93F76E98C97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CD93E14-A8E7-47EF-B566-8C0B59FE0FB9}" type="pres">
      <dgm:prSet presAssocID="{20D32233-8C36-441A-9F25-C179C04F4623}" presName="spacer" presStyleCnt="0"/>
      <dgm:spPr/>
      <dgm:t>
        <a:bodyPr/>
        <a:lstStyle/>
        <a:p>
          <a:endParaRPr lang="tr-TR"/>
        </a:p>
      </dgm:t>
    </dgm:pt>
    <dgm:pt modelId="{F8FC915D-3F37-44FC-A873-18EDA46FC6F7}" type="pres">
      <dgm:prSet presAssocID="{0736853F-168D-41C5-A972-F5543522B4D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3A25668-313B-4452-9D4A-570F8574F7F6}" type="pres">
      <dgm:prSet presAssocID="{28473C8B-E23C-44EA-BF47-0676BE72F36C}" presName="spacer" presStyleCnt="0"/>
      <dgm:spPr/>
      <dgm:t>
        <a:bodyPr/>
        <a:lstStyle/>
        <a:p>
          <a:endParaRPr lang="tr-TR"/>
        </a:p>
      </dgm:t>
    </dgm:pt>
    <dgm:pt modelId="{05AD2226-23DE-4644-A43C-EDB634BD7A23}" type="pres">
      <dgm:prSet presAssocID="{8E5E7931-F8BA-41A9-AD65-09873546A6B8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EA3927E-F0FB-45BE-B068-DD1372FBD93A}" type="pres">
      <dgm:prSet presAssocID="{D61125E6-E71C-4506-9992-18410DD945C8}" presName="spacer" presStyleCnt="0"/>
      <dgm:spPr/>
      <dgm:t>
        <a:bodyPr/>
        <a:lstStyle/>
        <a:p>
          <a:endParaRPr lang="tr-TR"/>
        </a:p>
      </dgm:t>
    </dgm:pt>
    <dgm:pt modelId="{8337ECCA-07E9-457A-86AA-ABB56678E513}" type="pres">
      <dgm:prSet presAssocID="{35CFA135-6EFE-45AC-ACD7-F384BD6696DB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401F6B1-D513-4208-B3C6-18156A5BFCFC}" srcId="{F4655AFC-D35E-4786-8398-2804783BDA3F}" destId="{5DA644A5-21E8-4D94-B075-D93F76E98C97}" srcOrd="0" destOrd="0" parTransId="{BCD8E7C5-09B2-4304-8B06-90CF46826A2D}" sibTransId="{20D32233-8C36-441A-9F25-C179C04F4623}"/>
    <dgm:cxn modelId="{371EDC93-5107-4718-953D-12A50D86E84C}" type="presOf" srcId="{0736853F-168D-41C5-A972-F5543522B4D7}" destId="{F8FC915D-3F37-44FC-A873-18EDA46FC6F7}" srcOrd="0" destOrd="0" presId="urn:microsoft.com/office/officeart/2005/8/layout/vList2"/>
    <dgm:cxn modelId="{FFDC3432-CECA-42DC-9ABB-C1353EB4DA80}" type="presOf" srcId="{35CFA135-6EFE-45AC-ACD7-F384BD6696DB}" destId="{8337ECCA-07E9-457A-86AA-ABB56678E513}" srcOrd="0" destOrd="0" presId="urn:microsoft.com/office/officeart/2005/8/layout/vList2"/>
    <dgm:cxn modelId="{3A6094DC-671A-4DEE-84E1-7696184744D5}" srcId="{F4655AFC-D35E-4786-8398-2804783BDA3F}" destId="{35CFA135-6EFE-45AC-ACD7-F384BD6696DB}" srcOrd="3" destOrd="0" parTransId="{1C0A14FC-4713-47DD-BE28-6E267523BF7B}" sibTransId="{869EA757-EEBE-488E-B6D8-B313E4743C4B}"/>
    <dgm:cxn modelId="{FED3BF72-2A00-4DE2-94F1-0DDBCBCBF90F}" srcId="{F4655AFC-D35E-4786-8398-2804783BDA3F}" destId="{0736853F-168D-41C5-A972-F5543522B4D7}" srcOrd="1" destOrd="0" parTransId="{B8274764-B6D3-410A-A1B4-48D35E383170}" sibTransId="{28473C8B-E23C-44EA-BF47-0676BE72F36C}"/>
    <dgm:cxn modelId="{D2322008-1F3A-4B92-BBA0-BF0E9F00B402}" type="presOf" srcId="{F4655AFC-D35E-4786-8398-2804783BDA3F}" destId="{7A1ED653-F03C-4A07-A83D-27F0C1598B1E}" srcOrd="0" destOrd="0" presId="urn:microsoft.com/office/officeart/2005/8/layout/vList2"/>
    <dgm:cxn modelId="{D4A3B8B7-C604-4D6E-A15C-D0A002B3DABD}" type="presOf" srcId="{8E5E7931-F8BA-41A9-AD65-09873546A6B8}" destId="{05AD2226-23DE-4644-A43C-EDB634BD7A23}" srcOrd="0" destOrd="0" presId="urn:microsoft.com/office/officeart/2005/8/layout/vList2"/>
    <dgm:cxn modelId="{FE1AB166-EAE5-4713-8833-F655CEF495F5}" srcId="{F4655AFC-D35E-4786-8398-2804783BDA3F}" destId="{8E5E7931-F8BA-41A9-AD65-09873546A6B8}" srcOrd="2" destOrd="0" parTransId="{3A512AC8-E076-42FF-B79B-6567BBA90509}" sibTransId="{D61125E6-E71C-4506-9992-18410DD945C8}"/>
    <dgm:cxn modelId="{3881C882-FA50-40B8-AEB3-07A83B839E3C}" type="presOf" srcId="{5DA644A5-21E8-4D94-B075-D93F76E98C97}" destId="{18BA346D-5966-439A-AC17-681591FF0804}" srcOrd="0" destOrd="0" presId="urn:microsoft.com/office/officeart/2005/8/layout/vList2"/>
    <dgm:cxn modelId="{E1B196AE-6F90-490C-9A62-BFAB889DDBB5}" type="presParOf" srcId="{7A1ED653-F03C-4A07-A83D-27F0C1598B1E}" destId="{18BA346D-5966-439A-AC17-681591FF0804}" srcOrd="0" destOrd="0" presId="urn:microsoft.com/office/officeart/2005/8/layout/vList2"/>
    <dgm:cxn modelId="{D94F9064-E853-42E5-90D8-4B6F9B5E6854}" type="presParOf" srcId="{7A1ED653-F03C-4A07-A83D-27F0C1598B1E}" destId="{ECD93E14-A8E7-47EF-B566-8C0B59FE0FB9}" srcOrd="1" destOrd="0" presId="urn:microsoft.com/office/officeart/2005/8/layout/vList2"/>
    <dgm:cxn modelId="{B2BED6C2-70E9-426A-8C1C-4FD3A21D5B4D}" type="presParOf" srcId="{7A1ED653-F03C-4A07-A83D-27F0C1598B1E}" destId="{F8FC915D-3F37-44FC-A873-18EDA46FC6F7}" srcOrd="2" destOrd="0" presId="urn:microsoft.com/office/officeart/2005/8/layout/vList2"/>
    <dgm:cxn modelId="{BD4A0388-9FE5-4DE1-BD3D-60FFD6D68467}" type="presParOf" srcId="{7A1ED653-F03C-4A07-A83D-27F0C1598B1E}" destId="{93A25668-313B-4452-9D4A-570F8574F7F6}" srcOrd="3" destOrd="0" presId="urn:microsoft.com/office/officeart/2005/8/layout/vList2"/>
    <dgm:cxn modelId="{1A056FFD-4994-4211-9D98-2142E09CDF90}" type="presParOf" srcId="{7A1ED653-F03C-4A07-A83D-27F0C1598B1E}" destId="{05AD2226-23DE-4644-A43C-EDB634BD7A23}" srcOrd="4" destOrd="0" presId="urn:microsoft.com/office/officeart/2005/8/layout/vList2"/>
    <dgm:cxn modelId="{0709872B-C127-42B6-9A82-0B2EE3CAD796}" type="presParOf" srcId="{7A1ED653-F03C-4A07-A83D-27F0C1598B1E}" destId="{DEA3927E-F0FB-45BE-B068-DD1372FBD93A}" srcOrd="5" destOrd="0" presId="urn:microsoft.com/office/officeart/2005/8/layout/vList2"/>
    <dgm:cxn modelId="{BE536084-978D-49AB-8DD9-4F41811907F8}" type="presParOf" srcId="{7A1ED653-F03C-4A07-A83D-27F0C1598B1E}" destId="{8337ECCA-07E9-457A-86AA-ABB56678E51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B1B68CC-7861-4F60-BA4D-DF76067414E4}" type="doc">
      <dgm:prSet loTypeId="urn:microsoft.com/office/officeart/2005/8/layout/hProcess9" loCatId="process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tr-TR"/>
        </a:p>
      </dgm:t>
    </dgm:pt>
    <dgm:pt modelId="{38E79C5C-A928-4569-B1A8-689F56F1AD4B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Patoloji:</a:t>
          </a:r>
          <a:endParaRPr lang="tr-TR" dirty="0">
            <a:latin typeface="+mj-lt"/>
          </a:endParaRPr>
        </a:p>
      </dgm:t>
    </dgm:pt>
    <dgm:pt modelId="{69C4BAD8-D4CC-4917-9610-FE182B46F06D}" type="parTrans" cxnId="{3082BDDC-B452-4615-B185-4F0CDC85A074}">
      <dgm:prSet/>
      <dgm:spPr/>
      <dgm:t>
        <a:bodyPr/>
        <a:lstStyle/>
        <a:p>
          <a:endParaRPr lang="tr-TR"/>
        </a:p>
      </dgm:t>
    </dgm:pt>
    <dgm:pt modelId="{BAA3F8AA-842E-4111-89C0-75CA6CD524D8}" type="sibTrans" cxnId="{3082BDDC-B452-4615-B185-4F0CDC85A074}">
      <dgm:prSet/>
      <dgm:spPr/>
      <dgm:t>
        <a:bodyPr/>
        <a:lstStyle/>
        <a:p>
          <a:endParaRPr lang="tr-TR"/>
        </a:p>
      </dgm:t>
    </dgm:pt>
    <dgm:pt modelId="{4D4B6E49-11DC-4AFE-9C33-6B1BFDDA0655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Bazal </a:t>
          </a:r>
          <a:r>
            <a:rPr lang="tr-TR" dirty="0" err="1" smtClean="0">
              <a:latin typeface="+mj-lt"/>
            </a:rPr>
            <a:t>membranda</a:t>
          </a:r>
          <a:r>
            <a:rPr lang="tr-TR" dirty="0" smtClean="0">
              <a:latin typeface="+mj-lt"/>
            </a:rPr>
            <a:t> kalınlaşma</a:t>
          </a:r>
          <a:endParaRPr lang="tr-TR" dirty="0">
            <a:latin typeface="+mj-lt"/>
          </a:endParaRPr>
        </a:p>
      </dgm:t>
    </dgm:pt>
    <dgm:pt modelId="{5FA5F7CB-926D-43EA-A224-147FE53436DB}" type="parTrans" cxnId="{22936B6F-FA1A-4107-99AF-EEF5DD349B3B}">
      <dgm:prSet/>
      <dgm:spPr/>
      <dgm:t>
        <a:bodyPr/>
        <a:lstStyle/>
        <a:p>
          <a:endParaRPr lang="tr-TR"/>
        </a:p>
      </dgm:t>
    </dgm:pt>
    <dgm:pt modelId="{4BC6AF44-CC4E-4190-9E23-C6F4E7BF7D73}" type="sibTrans" cxnId="{22936B6F-FA1A-4107-99AF-EEF5DD349B3B}">
      <dgm:prSet/>
      <dgm:spPr/>
      <dgm:t>
        <a:bodyPr/>
        <a:lstStyle/>
        <a:p>
          <a:endParaRPr lang="tr-TR"/>
        </a:p>
      </dgm:t>
    </dgm:pt>
    <dgm:pt modelId="{241908EA-E57E-433D-BC01-9BAD108382C8}">
      <dgm:prSet/>
      <dgm:spPr/>
      <dgm:t>
        <a:bodyPr/>
        <a:lstStyle/>
        <a:p>
          <a:pPr rtl="0"/>
          <a:r>
            <a:rPr lang="tr-TR" dirty="0" err="1" smtClean="0">
              <a:latin typeface="+mj-lt"/>
            </a:rPr>
            <a:t>Mezengium</a:t>
          </a:r>
          <a:r>
            <a:rPr lang="tr-TR" dirty="0" smtClean="0">
              <a:latin typeface="+mj-lt"/>
            </a:rPr>
            <a:t> hacminde artma</a:t>
          </a:r>
          <a:endParaRPr lang="tr-TR" dirty="0">
            <a:latin typeface="+mj-lt"/>
          </a:endParaRPr>
        </a:p>
      </dgm:t>
    </dgm:pt>
    <dgm:pt modelId="{E0929481-124F-45A6-802D-19C62C6858FF}" type="parTrans" cxnId="{D86B9DA6-F3A1-43E1-82B3-3B783DC9CD20}">
      <dgm:prSet/>
      <dgm:spPr/>
      <dgm:t>
        <a:bodyPr/>
        <a:lstStyle/>
        <a:p>
          <a:endParaRPr lang="tr-TR"/>
        </a:p>
      </dgm:t>
    </dgm:pt>
    <dgm:pt modelId="{C8072667-FCB3-4DE2-872E-B49168612A9A}" type="sibTrans" cxnId="{D86B9DA6-F3A1-43E1-82B3-3B783DC9CD20}">
      <dgm:prSet/>
      <dgm:spPr/>
      <dgm:t>
        <a:bodyPr/>
        <a:lstStyle/>
        <a:p>
          <a:endParaRPr lang="tr-TR"/>
        </a:p>
      </dgm:t>
    </dgm:pt>
    <dgm:pt modelId="{E979FD14-0EFB-498A-90CA-78DC9F201685}">
      <dgm:prSet/>
      <dgm:spPr/>
      <dgm:t>
        <a:bodyPr/>
        <a:lstStyle/>
        <a:p>
          <a:pPr rtl="0"/>
          <a:r>
            <a:rPr lang="tr-TR" dirty="0" err="1" smtClean="0">
              <a:latin typeface="+mj-lt"/>
            </a:rPr>
            <a:t>Filtrasyon</a:t>
          </a:r>
          <a:r>
            <a:rPr lang="tr-TR" dirty="0" smtClean="0">
              <a:latin typeface="+mj-lt"/>
            </a:rPr>
            <a:t> yüzeyinde azalma</a:t>
          </a:r>
          <a:endParaRPr lang="tr-TR" dirty="0">
            <a:latin typeface="+mj-lt"/>
          </a:endParaRPr>
        </a:p>
      </dgm:t>
    </dgm:pt>
    <dgm:pt modelId="{4C8AD840-1AB2-4F87-A0E0-78DEE8D77E00}" type="parTrans" cxnId="{01FF502E-CE30-4382-ABE0-A9C0D2A13228}">
      <dgm:prSet/>
      <dgm:spPr/>
      <dgm:t>
        <a:bodyPr/>
        <a:lstStyle/>
        <a:p>
          <a:endParaRPr lang="tr-TR"/>
        </a:p>
      </dgm:t>
    </dgm:pt>
    <dgm:pt modelId="{9B1BCBA6-4426-4040-A8F3-3DC3F6643C2D}" type="sibTrans" cxnId="{01FF502E-CE30-4382-ABE0-A9C0D2A13228}">
      <dgm:prSet/>
      <dgm:spPr/>
      <dgm:t>
        <a:bodyPr/>
        <a:lstStyle/>
        <a:p>
          <a:endParaRPr lang="tr-TR"/>
        </a:p>
      </dgm:t>
    </dgm:pt>
    <dgm:pt modelId="{2599F9F6-07CC-4B7D-99C9-807A5D6EA8AD}" type="pres">
      <dgm:prSet presAssocID="{5B1B68CC-7861-4F60-BA4D-DF76067414E4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18F971C-3636-4B59-BC92-15B1EDAC2A7B}" type="pres">
      <dgm:prSet presAssocID="{5B1B68CC-7861-4F60-BA4D-DF76067414E4}" presName="arrow" presStyleLbl="bgShp" presStyleIdx="0" presStyleCnt="1"/>
      <dgm:spPr/>
    </dgm:pt>
    <dgm:pt modelId="{5AEB82D7-1138-4CF9-B098-1E4216380275}" type="pres">
      <dgm:prSet presAssocID="{5B1B68CC-7861-4F60-BA4D-DF76067414E4}" presName="linearProcess" presStyleCnt="0"/>
      <dgm:spPr/>
    </dgm:pt>
    <dgm:pt modelId="{070FAF98-27D7-4B08-951D-2EDD58BF50F8}" type="pres">
      <dgm:prSet presAssocID="{38E79C5C-A928-4569-B1A8-689F56F1AD4B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11ACEAB-1F34-4382-A77D-DF994B2A67D5}" type="pres">
      <dgm:prSet presAssocID="{BAA3F8AA-842E-4111-89C0-75CA6CD524D8}" presName="sibTrans" presStyleCnt="0"/>
      <dgm:spPr/>
    </dgm:pt>
    <dgm:pt modelId="{3B0A3F08-AB4A-4437-BC6C-7DC8771FC78D}" type="pres">
      <dgm:prSet presAssocID="{4D4B6E49-11DC-4AFE-9C33-6B1BFDDA0655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781B806-446E-40AC-84CE-B2F28DB72A76}" type="pres">
      <dgm:prSet presAssocID="{4BC6AF44-CC4E-4190-9E23-C6F4E7BF7D73}" presName="sibTrans" presStyleCnt="0"/>
      <dgm:spPr/>
    </dgm:pt>
    <dgm:pt modelId="{03CEF4AD-AC92-4EFC-B4C3-4CD3F39E7AFE}" type="pres">
      <dgm:prSet presAssocID="{241908EA-E57E-433D-BC01-9BAD108382C8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ADEC3FE-A773-45B9-AF0A-EE7C1A647676}" type="pres">
      <dgm:prSet presAssocID="{C8072667-FCB3-4DE2-872E-B49168612A9A}" presName="sibTrans" presStyleCnt="0"/>
      <dgm:spPr/>
    </dgm:pt>
    <dgm:pt modelId="{99F2272B-70CE-408D-80AB-F96E930386F3}" type="pres">
      <dgm:prSet presAssocID="{E979FD14-0EFB-498A-90CA-78DC9F201685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A885F08-C468-419D-97BE-558000D4AD01}" type="presOf" srcId="{241908EA-E57E-433D-BC01-9BAD108382C8}" destId="{03CEF4AD-AC92-4EFC-B4C3-4CD3F39E7AFE}" srcOrd="0" destOrd="0" presId="urn:microsoft.com/office/officeart/2005/8/layout/hProcess9"/>
    <dgm:cxn modelId="{D86B9DA6-F3A1-43E1-82B3-3B783DC9CD20}" srcId="{5B1B68CC-7861-4F60-BA4D-DF76067414E4}" destId="{241908EA-E57E-433D-BC01-9BAD108382C8}" srcOrd="2" destOrd="0" parTransId="{E0929481-124F-45A6-802D-19C62C6858FF}" sibTransId="{C8072667-FCB3-4DE2-872E-B49168612A9A}"/>
    <dgm:cxn modelId="{EAB47039-70C6-463D-88DC-FBF3A238322C}" type="presOf" srcId="{4D4B6E49-11DC-4AFE-9C33-6B1BFDDA0655}" destId="{3B0A3F08-AB4A-4437-BC6C-7DC8771FC78D}" srcOrd="0" destOrd="0" presId="urn:microsoft.com/office/officeart/2005/8/layout/hProcess9"/>
    <dgm:cxn modelId="{22936B6F-FA1A-4107-99AF-EEF5DD349B3B}" srcId="{5B1B68CC-7861-4F60-BA4D-DF76067414E4}" destId="{4D4B6E49-11DC-4AFE-9C33-6B1BFDDA0655}" srcOrd="1" destOrd="0" parTransId="{5FA5F7CB-926D-43EA-A224-147FE53436DB}" sibTransId="{4BC6AF44-CC4E-4190-9E23-C6F4E7BF7D73}"/>
    <dgm:cxn modelId="{01FF502E-CE30-4382-ABE0-A9C0D2A13228}" srcId="{5B1B68CC-7861-4F60-BA4D-DF76067414E4}" destId="{E979FD14-0EFB-498A-90CA-78DC9F201685}" srcOrd="3" destOrd="0" parTransId="{4C8AD840-1AB2-4F87-A0E0-78DEE8D77E00}" sibTransId="{9B1BCBA6-4426-4040-A8F3-3DC3F6643C2D}"/>
    <dgm:cxn modelId="{9E5F7847-20A7-4167-842F-37BCC97E5535}" type="presOf" srcId="{5B1B68CC-7861-4F60-BA4D-DF76067414E4}" destId="{2599F9F6-07CC-4B7D-99C9-807A5D6EA8AD}" srcOrd="0" destOrd="0" presId="urn:microsoft.com/office/officeart/2005/8/layout/hProcess9"/>
    <dgm:cxn modelId="{3082BDDC-B452-4615-B185-4F0CDC85A074}" srcId="{5B1B68CC-7861-4F60-BA4D-DF76067414E4}" destId="{38E79C5C-A928-4569-B1A8-689F56F1AD4B}" srcOrd="0" destOrd="0" parTransId="{69C4BAD8-D4CC-4917-9610-FE182B46F06D}" sibTransId="{BAA3F8AA-842E-4111-89C0-75CA6CD524D8}"/>
    <dgm:cxn modelId="{8AD60C05-CD7B-42E5-B2AF-D7C7D0FE816E}" type="presOf" srcId="{38E79C5C-A928-4569-B1A8-689F56F1AD4B}" destId="{070FAF98-27D7-4B08-951D-2EDD58BF50F8}" srcOrd="0" destOrd="0" presId="urn:microsoft.com/office/officeart/2005/8/layout/hProcess9"/>
    <dgm:cxn modelId="{7CDC1848-D260-4F95-BB13-43D4BB221C6C}" type="presOf" srcId="{E979FD14-0EFB-498A-90CA-78DC9F201685}" destId="{99F2272B-70CE-408D-80AB-F96E930386F3}" srcOrd="0" destOrd="0" presId="urn:microsoft.com/office/officeart/2005/8/layout/hProcess9"/>
    <dgm:cxn modelId="{7966FF3D-C552-4DA0-A50B-88EA5049801B}" type="presParOf" srcId="{2599F9F6-07CC-4B7D-99C9-807A5D6EA8AD}" destId="{F18F971C-3636-4B59-BC92-15B1EDAC2A7B}" srcOrd="0" destOrd="0" presId="urn:microsoft.com/office/officeart/2005/8/layout/hProcess9"/>
    <dgm:cxn modelId="{B40BF7AB-FBF3-4219-8E1C-AE765A789257}" type="presParOf" srcId="{2599F9F6-07CC-4B7D-99C9-807A5D6EA8AD}" destId="{5AEB82D7-1138-4CF9-B098-1E4216380275}" srcOrd="1" destOrd="0" presId="urn:microsoft.com/office/officeart/2005/8/layout/hProcess9"/>
    <dgm:cxn modelId="{B83A174A-AD79-4097-A97B-ACFF2AF4815A}" type="presParOf" srcId="{5AEB82D7-1138-4CF9-B098-1E4216380275}" destId="{070FAF98-27D7-4B08-951D-2EDD58BF50F8}" srcOrd="0" destOrd="0" presId="urn:microsoft.com/office/officeart/2005/8/layout/hProcess9"/>
    <dgm:cxn modelId="{07FA40D9-8443-48C4-83C4-B6DE1C415782}" type="presParOf" srcId="{5AEB82D7-1138-4CF9-B098-1E4216380275}" destId="{011ACEAB-1F34-4382-A77D-DF994B2A67D5}" srcOrd="1" destOrd="0" presId="urn:microsoft.com/office/officeart/2005/8/layout/hProcess9"/>
    <dgm:cxn modelId="{DC35FBCE-52C6-41AC-B5D8-F9818CAEA172}" type="presParOf" srcId="{5AEB82D7-1138-4CF9-B098-1E4216380275}" destId="{3B0A3F08-AB4A-4437-BC6C-7DC8771FC78D}" srcOrd="2" destOrd="0" presId="urn:microsoft.com/office/officeart/2005/8/layout/hProcess9"/>
    <dgm:cxn modelId="{92EDF539-0FA6-455C-8549-1EB8AEAE57C2}" type="presParOf" srcId="{5AEB82D7-1138-4CF9-B098-1E4216380275}" destId="{2781B806-446E-40AC-84CE-B2F28DB72A76}" srcOrd="3" destOrd="0" presId="urn:microsoft.com/office/officeart/2005/8/layout/hProcess9"/>
    <dgm:cxn modelId="{C8BB2C9F-0FBA-4714-8522-19BD2BB7C0D4}" type="presParOf" srcId="{5AEB82D7-1138-4CF9-B098-1E4216380275}" destId="{03CEF4AD-AC92-4EFC-B4C3-4CD3F39E7AFE}" srcOrd="4" destOrd="0" presId="urn:microsoft.com/office/officeart/2005/8/layout/hProcess9"/>
    <dgm:cxn modelId="{918E9251-BD6A-4E02-A7BB-B3880C530DA6}" type="presParOf" srcId="{5AEB82D7-1138-4CF9-B098-1E4216380275}" destId="{FADEC3FE-A773-45B9-AF0A-EE7C1A647676}" srcOrd="5" destOrd="0" presId="urn:microsoft.com/office/officeart/2005/8/layout/hProcess9"/>
    <dgm:cxn modelId="{B2572947-8E0C-43D6-81CE-A435718D511A}" type="presParOf" srcId="{5AEB82D7-1138-4CF9-B098-1E4216380275}" destId="{99F2272B-70CE-408D-80AB-F96E930386F3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67B0EE5-C4DF-44AB-93DD-0DC6CDC58BB5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tr-TR"/>
        </a:p>
      </dgm:t>
    </dgm:pt>
    <dgm:pt modelId="{D43FB73A-F374-4647-97ED-FEFE88C89AE7}">
      <dgm:prSet custT="1"/>
      <dgm:spPr/>
      <dgm:t>
        <a:bodyPr/>
        <a:lstStyle/>
        <a:p>
          <a:pPr rtl="0"/>
          <a:r>
            <a:rPr lang="tr-TR" sz="1600" dirty="0" smtClean="0">
              <a:latin typeface="+mj-lt"/>
            </a:rPr>
            <a:t>Kan basıncı kontrolü TA 130/85 in altında tutulmalı;</a:t>
          </a:r>
          <a:endParaRPr lang="tr-TR" sz="1600" dirty="0">
            <a:latin typeface="+mj-lt"/>
          </a:endParaRPr>
        </a:p>
      </dgm:t>
    </dgm:pt>
    <dgm:pt modelId="{FC52D3B0-7BD2-41B8-B32D-46C317607BB9}" type="parTrans" cxnId="{490E4763-B608-46DD-BC65-AC82A5CD982B}">
      <dgm:prSet/>
      <dgm:spPr/>
      <dgm:t>
        <a:bodyPr/>
        <a:lstStyle/>
        <a:p>
          <a:endParaRPr lang="tr-TR"/>
        </a:p>
      </dgm:t>
    </dgm:pt>
    <dgm:pt modelId="{5F7F8C6A-A620-477F-B056-D4229A9BF8F1}" type="sibTrans" cxnId="{490E4763-B608-46DD-BC65-AC82A5CD982B}">
      <dgm:prSet/>
      <dgm:spPr/>
      <dgm:t>
        <a:bodyPr/>
        <a:lstStyle/>
        <a:p>
          <a:endParaRPr lang="tr-TR"/>
        </a:p>
      </dgm:t>
    </dgm:pt>
    <dgm:pt modelId="{BF4830C1-9841-4A16-A2BD-7A815C70E19E}">
      <dgm:prSet custT="1"/>
      <dgm:spPr/>
      <dgm:t>
        <a:bodyPr/>
        <a:lstStyle/>
        <a:p>
          <a:pPr rtl="0"/>
          <a:r>
            <a:rPr lang="tr-TR" sz="2000" dirty="0" smtClean="0"/>
            <a:t>Tuz kısıtla</a:t>
          </a:r>
          <a:endParaRPr lang="tr-TR" sz="2000" dirty="0"/>
        </a:p>
      </dgm:t>
    </dgm:pt>
    <dgm:pt modelId="{ABADCFDC-0F62-49A4-8323-B96D10281DEC}" type="parTrans" cxnId="{33A4A238-CCF9-4B86-B83C-EC1F1EEED215}">
      <dgm:prSet/>
      <dgm:spPr/>
      <dgm:t>
        <a:bodyPr/>
        <a:lstStyle/>
        <a:p>
          <a:endParaRPr lang="tr-TR"/>
        </a:p>
      </dgm:t>
    </dgm:pt>
    <dgm:pt modelId="{A6B1BE5B-0DA4-4DD0-A633-9A42D866D776}" type="sibTrans" cxnId="{33A4A238-CCF9-4B86-B83C-EC1F1EEED215}">
      <dgm:prSet/>
      <dgm:spPr/>
      <dgm:t>
        <a:bodyPr/>
        <a:lstStyle/>
        <a:p>
          <a:endParaRPr lang="tr-TR"/>
        </a:p>
      </dgm:t>
    </dgm:pt>
    <dgm:pt modelId="{3B549BB0-4B36-4BC7-9F84-213FA0C4A4D8}">
      <dgm:prSet custT="1"/>
      <dgm:spPr/>
      <dgm:t>
        <a:bodyPr/>
        <a:lstStyle/>
        <a:p>
          <a:pPr rtl="0"/>
          <a:r>
            <a:rPr lang="tr-TR" sz="2000" dirty="0" smtClean="0"/>
            <a:t>Egzersiz </a:t>
          </a:r>
          <a:endParaRPr lang="tr-TR" sz="2000" dirty="0"/>
        </a:p>
      </dgm:t>
    </dgm:pt>
    <dgm:pt modelId="{DCA92303-C8C5-4352-A1E7-FF5BEEC95355}" type="parTrans" cxnId="{F227B092-D242-45A8-B59E-A3CA09542F41}">
      <dgm:prSet/>
      <dgm:spPr/>
      <dgm:t>
        <a:bodyPr/>
        <a:lstStyle/>
        <a:p>
          <a:endParaRPr lang="tr-TR"/>
        </a:p>
      </dgm:t>
    </dgm:pt>
    <dgm:pt modelId="{79CB36DC-D894-4EB0-9A7D-895BD7DC3557}" type="sibTrans" cxnId="{F227B092-D242-45A8-B59E-A3CA09542F41}">
      <dgm:prSet/>
      <dgm:spPr/>
      <dgm:t>
        <a:bodyPr/>
        <a:lstStyle/>
        <a:p>
          <a:endParaRPr lang="tr-TR"/>
        </a:p>
      </dgm:t>
    </dgm:pt>
    <dgm:pt modelId="{D2119CFC-23AC-4192-B179-82FA8BC7C339}">
      <dgm:prSet custT="1"/>
      <dgm:spPr/>
      <dgm:t>
        <a:bodyPr/>
        <a:lstStyle/>
        <a:p>
          <a:pPr rtl="0"/>
          <a:r>
            <a:rPr lang="tr-TR" sz="2000" dirty="0" smtClean="0"/>
            <a:t>İyi bir seker kontrolü</a:t>
          </a:r>
          <a:endParaRPr lang="tr-TR" sz="2000" dirty="0"/>
        </a:p>
      </dgm:t>
    </dgm:pt>
    <dgm:pt modelId="{9E83AB79-8D82-4058-8DFE-1BBBD798DFF3}" type="parTrans" cxnId="{C75E4E5F-3293-4D73-86B1-DF496FB85527}">
      <dgm:prSet/>
      <dgm:spPr/>
      <dgm:t>
        <a:bodyPr/>
        <a:lstStyle/>
        <a:p>
          <a:endParaRPr lang="tr-TR"/>
        </a:p>
      </dgm:t>
    </dgm:pt>
    <dgm:pt modelId="{D5E965DF-5149-4EA5-952A-0834AAE468F1}" type="sibTrans" cxnId="{C75E4E5F-3293-4D73-86B1-DF496FB85527}">
      <dgm:prSet/>
      <dgm:spPr/>
      <dgm:t>
        <a:bodyPr/>
        <a:lstStyle/>
        <a:p>
          <a:endParaRPr lang="tr-TR"/>
        </a:p>
      </dgm:t>
    </dgm:pt>
    <dgm:pt modelId="{2707A0CB-043A-43D8-85A1-07E1D1FB5A1E}">
      <dgm:prSet custT="1"/>
      <dgm:spPr/>
      <dgm:t>
        <a:bodyPr/>
        <a:lstStyle/>
        <a:p>
          <a:pPr rtl="0"/>
          <a:r>
            <a:rPr lang="tr-TR" sz="2000" dirty="0" smtClean="0"/>
            <a:t>Beslenmede protein kısıtla</a:t>
          </a:r>
          <a:endParaRPr lang="tr-TR" sz="2000" dirty="0"/>
        </a:p>
      </dgm:t>
    </dgm:pt>
    <dgm:pt modelId="{83ADE5DD-28BE-4249-BD8A-D19589B0FB44}" type="parTrans" cxnId="{1C9C8C72-AA49-4D51-9C2C-B6B9432E0EB0}">
      <dgm:prSet/>
      <dgm:spPr/>
      <dgm:t>
        <a:bodyPr/>
        <a:lstStyle/>
        <a:p>
          <a:endParaRPr lang="tr-TR"/>
        </a:p>
      </dgm:t>
    </dgm:pt>
    <dgm:pt modelId="{06B3BBC1-BF2E-4B9C-BF82-67BB24AA1D8D}" type="sibTrans" cxnId="{1C9C8C72-AA49-4D51-9C2C-B6B9432E0EB0}">
      <dgm:prSet/>
      <dgm:spPr/>
      <dgm:t>
        <a:bodyPr/>
        <a:lstStyle/>
        <a:p>
          <a:endParaRPr lang="tr-TR"/>
        </a:p>
      </dgm:t>
    </dgm:pt>
    <dgm:pt modelId="{3F3F2D6A-2451-4F69-B285-1643A64D9E28}">
      <dgm:prSet custT="1"/>
      <dgm:spPr/>
      <dgm:t>
        <a:bodyPr/>
        <a:lstStyle/>
        <a:p>
          <a:pPr rtl="0"/>
          <a:r>
            <a:rPr lang="tr-TR" sz="2000" dirty="0" smtClean="0"/>
            <a:t>Bazı ilaçların(</a:t>
          </a:r>
          <a:r>
            <a:rPr lang="tr-TR" sz="2000" dirty="0" err="1" smtClean="0"/>
            <a:t>nsai,kontrat</a:t>
          </a:r>
          <a:r>
            <a:rPr lang="tr-TR" sz="2000" dirty="0" smtClean="0"/>
            <a:t> </a:t>
          </a:r>
          <a:r>
            <a:rPr lang="tr-TR" sz="2000" dirty="0" err="1" smtClean="0"/>
            <a:t>madde,ağrıkesiciler,antibiyotikler</a:t>
          </a:r>
          <a:r>
            <a:rPr lang="tr-TR" sz="2000" dirty="0" smtClean="0"/>
            <a:t>)</a:t>
          </a:r>
          <a:r>
            <a:rPr lang="tr-TR" sz="2000" dirty="0" err="1" smtClean="0"/>
            <a:t>nefrotoksik</a:t>
          </a:r>
          <a:r>
            <a:rPr lang="tr-TR" sz="2000" dirty="0" smtClean="0"/>
            <a:t> etki yaptığını vurgula</a:t>
          </a:r>
          <a:endParaRPr lang="tr-TR" sz="2000" dirty="0"/>
        </a:p>
      </dgm:t>
    </dgm:pt>
    <dgm:pt modelId="{FB445BBE-E154-4BC3-9529-25F918F54D9C}" type="parTrans" cxnId="{963362A3-09F6-44DA-8DB5-7E060AED0E76}">
      <dgm:prSet/>
      <dgm:spPr/>
      <dgm:t>
        <a:bodyPr/>
        <a:lstStyle/>
        <a:p>
          <a:endParaRPr lang="tr-TR"/>
        </a:p>
      </dgm:t>
    </dgm:pt>
    <dgm:pt modelId="{6642BA9C-B785-4A96-A53F-8ADE13B3F36A}" type="sibTrans" cxnId="{963362A3-09F6-44DA-8DB5-7E060AED0E76}">
      <dgm:prSet/>
      <dgm:spPr/>
      <dgm:t>
        <a:bodyPr/>
        <a:lstStyle/>
        <a:p>
          <a:endParaRPr lang="tr-TR"/>
        </a:p>
      </dgm:t>
    </dgm:pt>
    <dgm:pt modelId="{7BCAC895-F14B-4993-A460-74B9D6F362A6}">
      <dgm:prSet custT="1"/>
      <dgm:spPr/>
      <dgm:t>
        <a:bodyPr/>
        <a:lstStyle/>
        <a:p>
          <a:pPr rtl="0"/>
          <a:r>
            <a:rPr lang="tr-TR" sz="2000" dirty="0" smtClean="0"/>
            <a:t>İdrar çıkışını ve miktarının önemini vurgula</a:t>
          </a:r>
          <a:endParaRPr lang="tr-TR" sz="2000" dirty="0"/>
        </a:p>
      </dgm:t>
    </dgm:pt>
    <dgm:pt modelId="{09C194BA-8470-4C2B-B32E-8F58C8B421F4}" type="parTrans" cxnId="{544C56B7-AF9C-4057-86D5-BD18587A41DE}">
      <dgm:prSet/>
      <dgm:spPr/>
      <dgm:t>
        <a:bodyPr/>
        <a:lstStyle/>
        <a:p>
          <a:endParaRPr lang="tr-TR"/>
        </a:p>
      </dgm:t>
    </dgm:pt>
    <dgm:pt modelId="{06D18D80-CCCA-4251-898B-1E192CE40CE0}" type="sibTrans" cxnId="{544C56B7-AF9C-4057-86D5-BD18587A41DE}">
      <dgm:prSet/>
      <dgm:spPr/>
      <dgm:t>
        <a:bodyPr/>
        <a:lstStyle/>
        <a:p>
          <a:endParaRPr lang="tr-TR"/>
        </a:p>
      </dgm:t>
    </dgm:pt>
    <dgm:pt modelId="{4480CF0A-EEA2-492E-A1A7-5B4A91C04590}">
      <dgm:prSet custT="1"/>
      <dgm:spPr/>
      <dgm:t>
        <a:bodyPr/>
        <a:lstStyle/>
        <a:p>
          <a:pPr rtl="0"/>
          <a:r>
            <a:rPr lang="tr-TR" sz="2000" dirty="0" smtClean="0"/>
            <a:t>Rutin kontrollerin önemini vurgula</a:t>
          </a:r>
          <a:endParaRPr lang="tr-TR" sz="2000" dirty="0"/>
        </a:p>
      </dgm:t>
    </dgm:pt>
    <dgm:pt modelId="{BE759AEC-4619-4781-9CD5-3ED7DB8B9B45}" type="parTrans" cxnId="{7F7218F5-58E9-4DB0-B0E8-78658C444706}">
      <dgm:prSet/>
      <dgm:spPr/>
      <dgm:t>
        <a:bodyPr/>
        <a:lstStyle/>
        <a:p>
          <a:endParaRPr lang="tr-TR"/>
        </a:p>
      </dgm:t>
    </dgm:pt>
    <dgm:pt modelId="{BCC539CE-DA76-43F6-987C-331E33AF8CCB}" type="sibTrans" cxnId="{7F7218F5-58E9-4DB0-B0E8-78658C444706}">
      <dgm:prSet/>
      <dgm:spPr/>
      <dgm:t>
        <a:bodyPr/>
        <a:lstStyle/>
        <a:p>
          <a:endParaRPr lang="tr-TR"/>
        </a:p>
      </dgm:t>
    </dgm:pt>
    <dgm:pt modelId="{58F04F9B-2728-4BF1-A85C-8DB9B31E8DDA}" type="pres">
      <dgm:prSet presAssocID="{C67B0EE5-C4DF-44AB-93DD-0DC6CDC58BB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1916409-32F5-45FB-8B50-B5B013B43788}" type="pres">
      <dgm:prSet presAssocID="{D43FB73A-F374-4647-97ED-FEFE88C89AE7}" presName="parentText" presStyleLbl="node1" presStyleIdx="0" presStyleCnt="8" custLinFactY="-134994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43C1D4C-09F7-4265-B6FC-DEFFD19AF8E5}" type="pres">
      <dgm:prSet presAssocID="{5F7F8C6A-A620-477F-B056-D4229A9BF8F1}" presName="spacer" presStyleCnt="0"/>
      <dgm:spPr/>
      <dgm:t>
        <a:bodyPr/>
        <a:lstStyle/>
        <a:p>
          <a:endParaRPr lang="tr-TR"/>
        </a:p>
      </dgm:t>
    </dgm:pt>
    <dgm:pt modelId="{4EFB410D-CDEB-4E93-BDFD-673B8A111DF2}" type="pres">
      <dgm:prSet presAssocID="{BF4830C1-9841-4A16-A2BD-7A815C70E19E}" presName="parentText" presStyleLbl="node1" presStyleIdx="1" presStyleCnt="8" custLinFactY="-126913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4508E58-A9D1-4E07-A1C9-20CAD046F0BE}" type="pres">
      <dgm:prSet presAssocID="{A6B1BE5B-0DA4-4DD0-A633-9A42D866D776}" presName="spacer" presStyleCnt="0"/>
      <dgm:spPr/>
      <dgm:t>
        <a:bodyPr/>
        <a:lstStyle/>
        <a:p>
          <a:endParaRPr lang="tr-TR"/>
        </a:p>
      </dgm:t>
    </dgm:pt>
    <dgm:pt modelId="{D93ABF9F-84F7-4CBF-A5F4-B4751D0531DC}" type="pres">
      <dgm:prSet presAssocID="{3B549BB0-4B36-4BC7-9F84-213FA0C4A4D8}" presName="parentText" presStyleLbl="node1" presStyleIdx="2" presStyleCnt="8" custLinFactY="-9370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E70BD5C-3381-4CEA-A13C-D85625C26F40}" type="pres">
      <dgm:prSet presAssocID="{79CB36DC-D894-4EB0-9A7D-895BD7DC3557}" presName="spacer" presStyleCnt="0"/>
      <dgm:spPr/>
      <dgm:t>
        <a:bodyPr/>
        <a:lstStyle/>
        <a:p>
          <a:endParaRPr lang="tr-TR"/>
        </a:p>
      </dgm:t>
    </dgm:pt>
    <dgm:pt modelId="{DD61FDBF-E1FA-45C1-9C2B-BAFFAA547B98}" type="pres">
      <dgm:prSet presAssocID="{D2119CFC-23AC-4192-B179-82FA8BC7C339}" presName="parentText" presStyleLbl="node1" presStyleIdx="3" presStyleCnt="8" custLinFactY="-81284" custLinFactNeighborX="-28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D7E97BD-04D3-4067-9839-AAC1C1F79A7E}" type="pres">
      <dgm:prSet presAssocID="{D5E965DF-5149-4EA5-952A-0834AAE468F1}" presName="spacer" presStyleCnt="0"/>
      <dgm:spPr/>
      <dgm:t>
        <a:bodyPr/>
        <a:lstStyle/>
        <a:p>
          <a:endParaRPr lang="tr-TR"/>
        </a:p>
      </dgm:t>
    </dgm:pt>
    <dgm:pt modelId="{77FA8F69-285C-4B74-87C7-5E6F0F49AE9C}" type="pres">
      <dgm:prSet presAssocID="{2707A0CB-043A-43D8-85A1-07E1D1FB5A1E}" presName="parentText" presStyleLbl="node1" presStyleIdx="4" presStyleCnt="8" custLinFactY="-6427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B910745-B51E-41E0-89C3-5E7FFF7F7523}" type="pres">
      <dgm:prSet presAssocID="{06B3BBC1-BF2E-4B9C-BF82-67BB24AA1D8D}" presName="spacer" presStyleCnt="0"/>
      <dgm:spPr/>
      <dgm:t>
        <a:bodyPr/>
        <a:lstStyle/>
        <a:p>
          <a:endParaRPr lang="tr-TR"/>
        </a:p>
      </dgm:t>
    </dgm:pt>
    <dgm:pt modelId="{A1834F56-7540-4FA5-BAA6-BDFFE961A3D8}" type="pres">
      <dgm:prSet presAssocID="{3F3F2D6A-2451-4F69-B285-1643A64D9E28}" presName="parentText" presStyleLbl="node1" presStyleIdx="5" presStyleCnt="8" custLinFactY="-4948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BD6BBB3-614D-4362-A6B8-2D8140739D87}" type="pres">
      <dgm:prSet presAssocID="{6642BA9C-B785-4A96-A53F-8ADE13B3F36A}" presName="spacer" presStyleCnt="0"/>
      <dgm:spPr/>
      <dgm:t>
        <a:bodyPr/>
        <a:lstStyle/>
        <a:p>
          <a:endParaRPr lang="tr-TR"/>
        </a:p>
      </dgm:t>
    </dgm:pt>
    <dgm:pt modelId="{15796F59-8648-4D4A-99E3-F7400C28E7F3}" type="pres">
      <dgm:prSet presAssocID="{7BCAC895-F14B-4993-A460-74B9D6F362A6}" presName="parentText" presStyleLbl="node1" presStyleIdx="6" presStyleCnt="8" custLinFactY="-3473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888C18A-E58C-4B03-A763-5410FBE9586C}" type="pres">
      <dgm:prSet presAssocID="{06D18D80-CCCA-4251-898B-1E192CE40CE0}" presName="spacer" presStyleCnt="0"/>
      <dgm:spPr/>
      <dgm:t>
        <a:bodyPr/>
        <a:lstStyle/>
        <a:p>
          <a:endParaRPr lang="tr-TR"/>
        </a:p>
      </dgm:t>
    </dgm:pt>
    <dgm:pt modelId="{5D356BE9-B189-44CE-BDA4-E241DF3283CF}" type="pres">
      <dgm:prSet presAssocID="{4480CF0A-EEA2-492E-A1A7-5B4A91C04590}" presName="parentText" presStyleLbl="node1" presStyleIdx="7" presStyleCnt="8" custLinFactY="-20258" custLinFactNeighborX="33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C315D3A-D7ED-4EF0-BB34-8708FF42BD0F}" type="presOf" srcId="{BF4830C1-9841-4A16-A2BD-7A815C70E19E}" destId="{4EFB410D-CDEB-4E93-BDFD-673B8A111DF2}" srcOrd="0" destOrd="0" presId="urn:microsoft.com/office/officeart/2005/8/layout/vList2"/>
    <dgm:cxn modelId="{5E32FB82-F271-443F-B454-37A72C4131C3}" type="presOf" srcId="{3F3F2D6A-2451-4F69-B285-1643A64D9E28}" destId="{A1834F56-7540-4FA5-BAA6-BDFFE961A3D8}" srcOrd="0" destOrd="0" presId="urn:microsoft.com/office/officeart/2005/8/layout/vList2"/>
    <dgm:cxn modelId="{699B2952-E26D-4069-B2DC-8091A7C5FD0E}" type="presOf" srcId="{4480CF0A-EEA2-492E-A1A7-5B4A91C04590}" destId="{5D356BE9-B189-44CE-BDA4-E241DF3283CF}" srcOrd="0" destOrd="0" presId="urn:microsoft.com/office/officeart/2005/8/layout/vList2"/>
    <dgm:cxn modelId="{F227B092-D242-45A8-B59E-A3CA09542F41}" srcId="{C67B0EE5-C4DF-44AB-93DD-0DC6CDC58BB5}" destId="{3B549BB0-4B36-4BC7-9F84-213FA0C4A4D8}" srcOrd="2" destOrd="0" parTransId="{DCA92303-C8C5-4352-A1E7-FF5BEEC95355}" sibTransId="{79CB36DC-D894-4EB0-9A7D-895BD7DC3557}"/>
    <dgm:cxn modelId="{42375FF7-C1C8-4204-B34F-54520DDED54B}" type="presOf" srcId="{2707A0CB-043A-43D8-85A1-07E1D1FB5A1E}" destId="{77FA8F69-285C-4B74-87C7-5E6F0F49AE9C}" srcOrd="0" destOrd="0" presId="urn:microsoft.com/office/officeart/2005/8/layout/vList2"/>
    <dgm:cxn modelId="{FA97C9D7-1F7F-4720-A2F1-B2D4835FDB76}" type="presOf" srcId="{3B549BB0-4B36-4BC7-9F84-213FA0C4A4D8}" destId="{D93ABF9F-84F7-4CBF-A5F4-B4751D0531DC}" srcOrd="0" destOrd="0" presId="urn:microsoft.com/office/officeart/2005/8/layout/vList2"/>
    <dgm:cxn modelId="{741A0CBE-AD96-4931-8392-A16373C68D53}" type="presOf" srcId="{C67B0EE5-C4DF-44AB-93DD-0DC6CDC58BB5}" destId="{58F04F9B-2728-4BF1-A85C-8DB9B31E8DDA}" srcOrd="0" destOrd="0" presId="urn:microsoft.com/office/officeart/2005/8/layout/vList2"/>
    <dgm:cxn modelId="{C75E4E5F-3293-4D73-86B1-DF496FB85527}" srcId="{C67B0EE5-C4DF-44AB-93DD-0DC6CDC58BB5}" destId="{D2119CFC-23AC-4192-B179-82FA8BC7C339}" srcOrd="3" destOrd="0" parTransId="{9E83AB79-8D82-4058-8DFE-1BBBD798DFF3}" sibTransId="{D5E965DF-5149-4EA5-952A-0834AAE468F1}"/>
    <dgm:cxn modelId="{1C9C8C72-AA49-4D51-9C2C-B6B9432E0EB0}" srcId="{C67B0EE5-C4DF-44AB-93DD-0DC6CDC58BB5}" destId="{2707A0CB-043A-43D8-85A1-07E1D1FB5A1E}" srcOrd="4" destOrd="0" parTransId="{83ADE5DD-28BE-4249-BD8A-D19589B0FB44}" sibTransId="{06B3BBC1-BF2E-4B9C-BF82-67BB24AA1D8D}"/>
    <dgm:cxn modelId="{490E4763-B608-46DD-BC65-AC82A5CD982B}" srcId="{C67B0EE5-C4DF-44AB-93DD-0DC6CDC58BB5}" destId="{D43FB73A-F374-4647-97ED-FEFE88C89AE7}" srcOrd="0" destOrd="0" parTransId="{FC52D3B0-7BD2-41B8-B32D-46C317607BB9}" sibTransId="{5F7F8C6A-A620-477F-B056-D4229A9BF8F1}"/>
    <dgm:cxn modelId="{7F7218F5-58E9-4DB0-B0E8-78658C444706}" srcId="{C67B0EE5-C4DF-44AB-93DD-0DC6CDC58BB5}" destId="{4480CF0A-EEA2-492E-A1A7-5B4A91C04590}" srcOrd="7" destOrd="0" parTransId="{BE759AEC-4619-4781-9CD5-3ED7DB8B9B45}" sibTransId="{BCC539CE-DA76-43F6-987C-331E33AF8CCB}"/>
    <dgm:cxn modelId="{20D8581D-5B97-4644-88EB-506F451A322F}" type="presOf" srcId="{D43FB73A-F374-4647-97ED-FEFE88C89AE7}" destId="{61916409-32F5-45FB-8B50-B5B013B43788}" srcOrd="0" destOrd="0" presId="urn:microsoft.com/office/officeart/2005/8/layout/vList2"/>
    <dgm:cxn modelId="{2526D259-280D-471D-A89F-E7D1AA17ADBA}" type="presOf" srcId="{7BCAC895-F14B-4993-A460-74B9D6F362A6}" destId="{15796F59-8648-4D4A-99E3-F7400C28E7F3}" srcOrd="0" destOrd="0" presId="urn:microsoft.com/office/officeart/2005/8/layout/vList2"/>
    <dgm:cxn modelId="{544C56B7-AF9C-4057-86D5-BD18587A41DE}" srcId="{C67B0EE5-C4DF-44AB-93DD-0DC6CDC58BB5}" destId="{7BCAC895-F14B-4993-A460-74B9D6F362A6}" srcOrd="6" destOrd="0" parTransId="{09C194BA-8470-4C2B-B32E-8F58C8B421F4}" sibTransId="{06D18D80-CCCA-4251-898B-1E192CE40CE0}"/>
    <dgm:cxn modelId="{33A4A238-CCF9-4B86-B83C-EC1F1EEED215}" srcId="{C67B0EE5-C4DF-44AB-93DD-0DC6CDC58BB5}" destId="{BF4830C1-9841-4A16-A2BD-7A815C70E19E}" srcOrd="1" destOrd="0" parTransId="{ABADCFDC-0F62-49A4-8323-B96D10281DEC}" sibTransId="{A6B1BE5B-0DA4-4DD0-A633-9A42D866D776}"/>
    <dgm:cxn modelId="{464EB69E-CF55-422A-BCD5-8C9DB53A8217}" type="presOf" srcId="{D2119CFC-23AC-4192-B179-82FA8BC7C339}" destId="{DD61FDBF-E1FA-45C1-9C2B-BAFFAA547B98}" srcOrd="0" destOrd="0" presId="urn:microsoft.com/office/officeart/2005/8/layout/vList2"/>
    <dgm:cxn modelId="{963362A3-09F6-44DA-8DB5-7E060AED0E76}" srcId="{C67B0EE5-C4DF-44AB-93DD-0DC6CDC58BB5}" destId="{3F3F2D6A-2451-4F69-B285-1643A64D9E28}" srcOrd="5" destOrd="0" parTransId="{FB445BBE-E154-4BC3-9529-25F918F54D9C}" sibTransId="{6642BA9C-B785-4A96-A53F-8ADE13B3F36A}"/>
    <dgm:cxn modelId="{9141590B-8B61-41E8-8A9D-A0B35F86C999}" type="presParOf" srcId="{58F04F9B-2728-4BF1-A85C-8DB9B31E8DDA}" destId="{61916409-32F5-45FB-8B50-B5B013B43788}" srcOrd="0" destOrd="0" presId="urn:microsoft.com/office/officeart/2005/8/layout/vList2"/>
    <dgm:cxn modelId="{B26AB10B-A226-4C70-8B98-79AD83A36646}" type="presParOf" srcId="{58F04F9B-2728-4BF1-A85C-8DB9B31E8DDA}" destId="{543C1D4C-09F7-4265-B6FC-DEFFD19AF8E5}" srcOrd="1" destOrd="0" presId="urn:microsoft.com/office/officeart/2005/8/layout/vList2"/>
    <dgm:cxn modelId="{DBA333AA-F352-4DF0-B864-A0E3BD1EFFBD}" type="presParOf" srcId="{58F04F9B-2728-4BF1-A85C-8DB9B31E8DDA}" destId="{4EFB410D-CDEB-4E93-BDFD-673B8A111DF2}" srcOrd="2" destOrd="0" presId="urn:microsoft.com/office/officeart/2005/8/layout/vList2"/>
    <dgm:cxn modelId="{5D6E98AB-5BE5-4FF3-9F93-0EE8DC089E2A}" type="presParOf" srcId="{58F04F9B-2728-4BF1-A85C-8DB9B31E8DDA}" destId="{94508E58-A9D1-4E07-A1C9-20CAD046F0BE}" srcOrd="3" destOrd="0" presId="urn:microsoft.com/office/officeart/2005/8/layout/vList2"/>
    <dgm:cxn modelId="{E9704679-F73A-4DC4-8C33-EA8439BF57D2}" type="presParOf" srcId="{58F04F9B-2728-4BF1-A85C-8DB9B31E8DDA}" destId="{D93ABF9F-84F7-4CBF-A5F4-B4751D0531DC}" srcOrd="4" destOrd="0" presId="urn:microsoft.com/office/officeart/2005/8/layout/vList2"/>
    <dgm:cxn modelId="{2CCBF19C-C5BC-409A-AAE2-D5B79180B1CC}" type="presParOf" srcId="{58F04F9B-2728-4BF1-A85C-8DB9B31E8DDA}" destId="{DE70BD5C-3381-4CEA-A13C-D85625C26F40}" srcOrd="5" destOrd="0" presId="urn:microsoft.com/office/officeart/2005/8/layout/vList2"/>
    <dgm:cxn modelId="{C5DA74A4-6388-4A46-B8DC-100EB555870E}" type="presParOf" srcId="{58F04F9B-2728-4BF1-A85C-8DB9B31E8DDA}" destId="{DD61FDBF-E1FA-45C1-9C2B-BAFFAA547B98}" srcOrd="6" destOrd="0" presId="urn:microsoft.com/office/officeart/2005/8/layout/vList2"/>
    <dgm:cxn modelId="{B3308230-0CC6-443D-8B28-566E328FD227}" type="presParOf" srcId="{58F04F9B-2728-4BF1-A85C-8DB9B31E8DDA}" destId="{4D7E97BD-04D3-4067-9839-AAC1C1F79A7E}" srcOrd="7" destOrd="0" presId="urn:microsoft.com/office/officeart/2005/8/layout/vList2"/>
    <dgm:cxn modelId="{00934258-6275-41A0-9612-9012AF2443C6}" type="presParOf" srcId="{58F04F9B-2728-4BF1-A85C-8DB9B31E8DDA}" destId="{77FA8F69-285C-4B74-87C7-5E6F0F49AE9C}" srcOrd="8" destOrd="0" presId="urn:microsoft.com/office/officeart/2005/8/layout/vList2"/>
    <dgm:cxn modelId="{F3E24C48-2754-40B5-ADA5-10CE2927772D}" type="presParOf" srcId="{58F04F9B-2728-4BF1-A85C-8DB9B31E8DDA}" destId="{EB910745-B51E-41E0-89C3-5E7FFF7F7523}" srcOrd="9" destOrd="0" presId="urn:microsoft.com/office/officeart/2005/8/layout/vList2"/>
    <dgm:cxn modelId="{2CA20664-4A82-48B1-A04B-C7B32708BC57}" type="presParOf" srcId="{58F04F9B-2728-4BF1-A85C-8DB9B31E8DDA}" destId="{A1834F56-7540-4FA5-BAA6-BDFFE961A3D8}" srcOrd="10" destOrd="0" presId="urn:microsoft.com/office/officeart/2005/8/layout/vList2"/>
    <dgm:cxn modelId="{54A03D17-73F3-49CB-88CF-F9000A3EE627}" type="presParOf" srcId="{58F04F9B-2728-4BF1-A85C-8DB9B31E8DDA}" destId="{1BD6BBB3-614D-4362-A6B8-2D8140739D87}" srcOrd="11" destOrd="0" presId="urn:microsoft.com/office/officeart/2005/8/layout/vList2"/>
    <dgm:cxn modelId="{A491BFE3-DE06-452E-BABF-78761FC9896E}" type="presParOf" srcId="{58F04F9B-2728-4BF1-A85C-8DB9B31E8DDA}" destId="{15796F59-8648-4D4A-99E3-F7400C28E7F3}" srcOrd="12" destOrd="0" presId="urn:microsoft.com/office/officeart/2005/8/layout/vList2"/>
    <dgm:cxn modelId="{0A4C0D72-6EBE-4E3B-9D06-C2CB1C74C47E}" type="presParOf" srcId="{58F04F9B-2728-4BF1-A85C-8DB9B31E8DDA}" destId="{5888C18A-E58C-4B03-A763-5410FBE9586C}" srcOrd="13" destOrd="0" presId="urn:microsoft.com/office/officeart/2005/8/layout/vList2"/>
    <dgm:cxn modelId="{596D350D-19B4-4F03-8959-9B8B7376F429}" type="presParOf" srcId="{58F04F9B-2728-4BF1-A85C-8DB9B31E8DDA}" destId="{5D356BE9-B189-44CE-BDA4-E241DF3283CF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4AED1A5-7A2F-4A39-A616-B00232B57227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tr-TR"/>
        </a:p>
      </dgm:t>
    </dgm:pt>
    <dgm:pt modelId="{08D23C20-F684-4899-A7D0-E268BEC7AFF2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Diyabet tanısından 10-25 yıl sonra</a:t>
          </a:r>
          <a:endParaRPr lang="tr-TR" dirty="0">
            <a:latin typeface="+mj-lt"/>
          </a:endParaRPr>
        </a:p>
      </dgm:t>
    </dgm:pt>
    <dgm:pt modelId="{93209EA0-41B1-4E57-80B0-739B07F32A6C}" type="parTrans" cxnId="{0A2DB1D2-6BAC-426D-A6F5-39F2F271D3E8}">
      <dgm:prSet/>
      <dgm:spPr/>
      <dgm:t>
        <a:bodyPr/>
        <a:lstStyle/>
        <a:p>
          <a:endParaRPr lang="tr-TR"/>
        </a:p>
      </dgm:t>
    </dgm:pt>
    <dgm:pt modelId="{8D74AB2A-2A80-41C3-B400-975590CC12C5}" type="sibTrans" cxnId="{0A2DB1D2-6BAC-426D-A6F5-39F2F271D3E8}">
      <dgm:prSet/>
      <dgm:spPr/>
      <dgm:t>
        <a:bodyPr/>
        <a:lstStyle/>
        <a:p>
          <a:endParaRPr lang="tr-TR"/>
        </a:p>
      </dgm:t>
    </dgm:pt>
    <dgm:pt modelId="{D81737DC-7ABE-4BCA-85F6-FB3238AF378A}">
      <dgm:prSet/>
      <dgm:spPr/>
      <dgm:t>
        <a:bodyPr/>
        <a:lstStyle/>
        <a:p>
          <a:pPr rtl="0"/>
          <a:r>
            <a:rPr lang="tr-TR" dirty="0" err="1" smtClean="0">
              <a:latin typeface="+mj-lt"/>
            </a:rPr>
            <a:t>Proteinüri</a:t>
          </a:r>
          <a:r>
            <a:rPr lang="tr-TR" dirty="0" smtClean="0">
              <a:latin typeface="+mj-lt"/>
            </a:rPr>
            <a:t>&gt;500mg/gün(</a:t>
          </a:r>
          <a:r>
            <a:rPr lang="tr-TR" dirty="0" err="1" smtClean="0">
              <a:latin typeface="+mj-lt"/>
            </a:rPr>
            <a:t>persistan</a:t>
          </a:r>
          <a:r>
            <a:rPr lang="tr-TR" dirty="0" smtClean="0">
              <a:latin typeface="+mj-lt"/>
            </a:rPr>
            <a:t> </a:t>
          </a:r>
          <a:r>
            <a:rPr lang="tr-TR" dirty="0" err="1" smtClean="0">
              <a:latin typeface="+mj-lt"/>
            </a:rPr>
            <a:t>prortenüri</a:t>
          </a:r>
          <a:r>
            <a:rPr lang="tr-TR" dirty="0" smtClean="0">
              <a:latin typeface="+mj-lt"/>
            </a:rPr>
            <a:t>)</a:t>
          </a:r>
          <a:endParaRPr lang="tr-TR" dirty="0">
            <a:latin typeface="+mj-lt"/>
          </a:endParaRPr>
        </a:p>
      </dgm:t>
    </dgm:pt>
    <dgm:pt modelId="{5359AA55-8A8E-4791-A24E-9355854279ED}" type="parTrans" cxnId="{9852C367-B3CE-41D9-893F-D1C6AA7EDAA7}">
      <dgm:prSet/>
      <dgm:spPr/>
      <dgm:t>
        <a:bodyPr/>
        <a:lstStyle/>
        <a:p>
          <a:endParaRPr lang="tr-TR"/>
        </a:p>
      </dgm:t>
    </dgm:pt>
    <dgm:pt modelId="{1BAC6E74-C7CD-4781-896F-C15BF84A41A5}" type="sibTrans" cxnId="{9852C367-B3CE-41D9-893F-D1C6AA7EDAA7}">
      <dgm:prSet/>
      <dgm:spPr/>
      <dgm:t>
        <a:bodyPr/>
        <a:lstStyle/>
        <a:p>
          <a:endParaRPr lang="tr-TR"/>
        </a:p>
      </dgm:t>
    </dgm:pt>
    <dgm:pt modelId="{3825649A-AF50-4DAE-94F4-AAF9E7168F78}">
      <dgm:prSet/>
      <dgm:spPr/>
      <dgm:t>
        <a:bodyPr/>
        <a:lstStyle/>
        <a:p>
          <a:pPr rtl="0"/>
          <a:r>
            <a:rPr lang="tr-TR" dirty="0" err="1" smtClean="0">
              <a:latin typeface="+mj-lt"/>
            </a:rPr>
            <a:t>Albumin</a:t>
          </a:r>
          <a:r>
            <a:rPr lang="tr-TR" dirty="0" smtClean="0">
              <a:latin typeface="+mj-lt"/>
            </a:rPr>
            <a:t> atılımı&gt;300mg/gün</a:t>
          </a:r>
          <a:endParaRPr lang="tr-TR" dirty="0">
            <a:latin typeface="+mj-lt"/>
          </a:endParaRPr>
        </a:p>
      </dgm:t>
    </dgm:pt>
    <dgm:pt modelId="{20FA22A6-8F92-4BEF-BE35-99FB2A19D52B}" type="parTrans" cxnId="{0AD5506C-B1F8-44B7-90C3-F656304F5D8F}">
      <dgm:prSet/>
      <dgm:spPr/>
      <dgm:t>
        <a:bodyPr/>
        <a:lstStyle/>
        <a:p>
          <a:endParaRPr lang="tr-TR"/>
        </a:p>
      </dgm:t>
    </dgm:pt>
    <dgm:pt modelId="{91569210-3EA6-4575-ACEC-4DC58BEC5D2B}" type="sibTrans" cxnId="{0AD5506C-B1F8-44B7-90C3-F656304F5D8F}">
      <dgm:prSet/>
      <dgm:spPr/>
      <dgm:t>
        <a:bodyPr/>
        <a:lstStyle/>
        <a:p>
          <a:endParaRPr lang="tr-TR"/>
        </a:p>
      </dgm:t>
    </dgm:pt>
    <dgm:pt modelId="{154CCA3C-BC69-414F-B753-FBAD16B49329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GFR de 10-12ml/</a:t>
          </a:r>
          <a:r>
            <a:rPr lang="tr-TR" dirty="0" err="1" smtClean="0">
              <a:latin typeface="+mj-lt"/>
            </a:rPr>
            <a:t>dk</a:t>
          </a:r>
          <a:r>
            <a:rPr lang="tr-TR" dirty="0" smtClean="0">
              <a:latin typeface="+mj-lt"/>
            </a:rPr>
            <a:t>/yıl azalma</a:t>
          </a:r>
          <a:endParaRPr lang="tr-TR" dirty="0">
            <a:latin typeface="+mj-lt"/>
          </a:endParaRPr>
        </a:p>
      </dgm:t>
    </dgm:pt>
    <dgm:pt modelId="{76291EDF-3DE5-45A6-868D-B30E970AC953}" type="parTrans" cxnId="{E9C6CD33-0DED-4198-956A-1CF871DFE404}">
      <dgm:prSet/>
      <dgm:spPr/>
      <dgm:t>
        <a:bodyPr/>
        <a:lstStyle/>
        <a:p>
          <a:endParaRPr lang="tr-TR"/>
        </a:p>
      </dgm:t>
    </dgm:pt>
    <dgm:pt modelId="{2D3422D6-E219-425C-A91D-2E63DFCA8461}" type="sibTrans" cxnId="{E9C6CD33-0DED-4198-956A-1CF871DFE404}">
      <dgm:prSet/>
      <dgm:spPr/>
      <dgm:t>
        <a:bodyPr/>
        <a:lstStyle/>
        <a:p>
          <a:endParaRPr lang="tr-TR"/>
        </a:p>
      </dgm:t>
    </dgm:pt>
    <dgm:pt modelId="{6C4A7E70-245D-4843-B75A-767A165BC2AD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Genellikle hipertansiyon eşlik eder.</a:t>
          </a:r>
          <a:endParaRPr lang="tr-TR" dirty="0">
            <a:latin typeface="+mj-lt"/>
          </a:endParaRPr>
        </a:p>
      </dgm:t>
    </dgm:pt>
    <dgm:pt modelId="{C50BA56D-6D83-4023-B4E0-9FB6CBDF068A}" type="parTrans" cxnId="{C4D3F1BB-B8C9-4432-B753-BCF198AB6BF8}">
      <dgm:prSet/>
      <dgm:spPr/>
      <dgm:t>
        <a:bodyPr/>
        <a:lstStyle/>
        <a:p>
          <a:endParaRPr lang="tr-TR"/>
        </a:p>
      </dgm:t>
    </dgm:pt>
    <dgm:pt modelId="{EFE2BB7D-386F-4965-8E1B-27A0FF561218}" type="sibTrans" cxnId="{C4D3F1BB-B8C9-4432-B753-BCF198AB6BF8}">
      <dgm:prSet/>
      <dgm:spPr/>
      <dgm:t>
        <a:bodyPr/>
        <a:lstStyle/>
        <a:p>
          <a:endParaRPr lang="tr-TR"/>
        </a:p>
      </dgm:t>
    </dgm:pt>
    <dgm:pt modelId="{77D13582-0383-4A0C-81E8-067AB89AC247}" type="pres">
      <dgm:prSet presAssocID="{14AED1A5-7A2F-4A39-A616-B00232B5722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6B78EBE-E9D1-4738-8659-2C5876A551DB}" type="pres">
      <dgm:prSet presAssocID="{08D23C20-F684-4899-A7D0-E268BEC7AFF2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5750329-BD53-4DA9-8FD1-36F1F94D34FF}" type="pres">
      <dgm:prSet presAssocID="{8D74AB2A-2A80-41C3-B400-975590CC12C5}" presName="spacer" presStyleCnt="0"/>
      <dgm:spPr/>
    </dgm:pt>
    <dgm:pt modelId="{E0BACEB9-04EB-46CA-8E65-57334A153F09}" type="pres">
      <dgm:prSet presAssocID="{D81737DC-7ABE-4BCA-85F6-FB3238AF378A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BA518A7-B6A7-4ED6-B7B6-74A675C85872}" type="pres">
      <dgm:prSet presAssocID="{1BAC6E74-C7CD-4781-896F-C15BF84A41A5}" presName="spacer" presStyleCnt="0"/>
      <dgm:spPr/>
    </dgm:pt>
    <dgm:pt modelId="{921B7B84-55BB-403A-ACBF-C8128419C93F}" type="pres">
      <dgm:prSet presAssocID="{3825649A-AF50-4DAE-94F4-AAF9E7168F78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B3C0601-B686-4084-83D0-EF0895E91B93}" type="pres">
      <dgm:prSet presAssocID="{91569210-3EA6-4575-ACEC-4DC58BEC5D2B}" presName="spacer" presStyleCnt="0"/>
      <dgm:spPr/>
    </dgm:pt>
    <dgm:pt modelId="{9EEA9E99-1B66-46E3-A43D-CB37B210E737}" type="pres">
      <dgm:prSet presAssocID="{154CCA3C-BC69-414F-B753-FBAD16B49329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66C403D-4E19-45D0-A6D9-FFC350BF023C}" type="pres">
      <dgm:prSet presAssocID="{2D3422D6-E219-425C-A91D-2E63DFCA8461}" presName="spacer" presStyleCnt="0"/>
      <dgm:spPr/>
    </dgm:pt>
    <dgm:pt modelId="{C53E3795-CE82-4348-85A5-7827692B317E}" type="pres">
      <dgm:prSet presAssocID="{6C4A7E70-245D-4843-B75A-767A165BC2AD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0A74D07-1B25-46F1-B2BB-C9336B454B62}" type="presOf" srcId="{14AED1A5-7A2F-4A39-A616-B00232B57227}" destId="{77D13582-0383-4A0C-81E8-067AB89AC247}" srcOrd="0" destOrd="0" presId="urn:microsoft.com/office/officeart/2005/8/layout/vList2"/>
    <dgm:cxn modelId="{C4D3F1BB-B8C9-4432-B753-BCF198AB6BF8}" srcId="{14AED1A5-7A2F-4A39-A616-B00232B57227}" destId="{6C4A7E70-245D-4843-B75A-767A165BC2AD}" srcOrd="4" destOrd="0" parTransId="{C50BA56D-6D83-4023-B4E0-9FB6CBDF068A}" sibTransId="{EFE2BB7D-386F-4965-8E1B-27A0FF561218}"/>
    <dgm:cxn modelId="{0AD5506C-B1F8-44B7-90C3-F656304F5D8F}" srcId="{14AED1A5-7A2F-4A39-A616-B00232B57227}" destId="{3825649A-AF50-4DAE-94F4-AAF9E7168F78}" srcOrd="2" destOrd="0" parTransId="{20FA22A6-8F92-4BEF-BE35-99FB2A19D52B}" sibTransId="{91569210-3EA6-4575-ACEC-4DC58BEC5D2B}"/>
    <dgm:cxn modelId="{9852C367-B3CE-41D9-893F-D1C6AA7EDAA7}" srcId="{14AED1A5-7A2F-4A39-A616-B00232B57227}" destId="{D81737DC-7ABE-4BCA-85F6-FB3238AF378A}" srcOrd="1" destOrd="0" parTransId="{5359AA55-8A8E-4791-A24E-9355854279ED}" sibTransId="{1BAC6E74-C7CD-4781-896F-C15BF84A41A5}"/>
    <dgm:cxn modelId="{0A2DB1D2-6BAC-426D-A6F5-39F2F271D3E8}" srcId="{14AED1A5-7A2F-4A39-A616-B00232B57227}" destId="{08D23C20-F684-4899-A7D0-E268BEC7AFF2}" srcOrd="0" destOrd="0" parTransId="{93209EA0-41B1-4E57-80B0-739B07F32A6C}" sibTransId="{8D74AB2A-2A80-41C3-B400-975590CC12C5}"/>
    <dgm:cxn modelId="{BE5D26BE-2AA4-4965-98C2-6C57F1869A48}" type="presOf" srcId="{154CCA3C-BC69-414F-B753-FBAD16B49329}" destId="{9EEA9E99-1B66-46E3-A43D-CB37B210E737}" srcOrd="0" destOrd="0" presId="urn:microsoft.com/office/officeart/2005/8/layout/vList2"/>
    <dgm:cxn modelId="{1C1620FE-4C99-4E69-8FAD-9E4F30846A04}" type="presOf" srcId="{6C4A7E70-245D-4843-B75A-767A165BC2AD}" destId="{C53E3795-CE82-4348-85A5-7827692B317E}" srcOrd="0" destOrd="0" presId="urn:microsoft.com/office/officeart/2005/8/layout/vList2"/>
    <dgm:cxn modelId="{923DD5C9-99E5-4BE4-AD73-F454AC6467DD}" type="presOf" srcId="{D81737DC-7ABE-4BCA-85F6-FB3238AF378A}" destId="{E0BACEB9-04EB-46CA-8E65-57334A153F09}" srcOrd="0" destOrd="0" presId="urn:microsoft.com/office/officeart/2005/8/layout/vList2"/>
    <dgm:cxn modelId="{044ECFDD-6A4C-4F74-B72B-5F2354E4D26E}" type="presOf" srcId="{08D23C20-F684-4899-A7D0-E268BEC7AFF2}" destId="{A6B78EBE-E9D1-4738-8659-2C5876A551DB}" srcOrd="0" destOrd="0" presId="urn:microsoft.com/office/officeart/2005/8/layout/vList2"/>
    <dgm:cxn modelId="{8BDBD0B6-F190-4949-B423-AD2AB683DCDF}" type="presOf" srcId="{3825649A-AF50-4DAE-94F4-AAF9E7168F78}" destId="{921B7B84-55BB-403A-ACBF-C8128419C93F}" srcOrd="0" destOrd="0" presId="urn:microsoft.com/office/officeart/2005/8/layout/vList2"/>
    <dgm:cxn modelId="{E9C6CD33-0DED-4198-956A-1CF871DFE404}" srcId="{14AED1A5-7A2F-4A39-A616-B00232B57227}" destId="{154CCA3C-BC69-414F-B753-FBAD16B49329}" srcOrd="3" destOrd="0" parTransId="{76291EDF-3DE5-45A6-868D-B30E970AC953}" sibTransId="{2D3422D6-E219-425C-A91D-2E63DFCA8461}"/>
    <dgm:cxn modelId="{80DF85D5-2DD5-4135-98E4-44EB803B92C0}" type="presParOf" srcId="{77D13582-0383-4A0C-81E8-067AB89AC247}" destId="{A6B78EBE-E9D1-4738-8659-2C5876A551DB}" srcOrd="0" destOrd="0" presId="urn:microsoft.com/office/officeart/2005/8/layout/vList2"/>
    <dgm:cxn modelId="{DBCA0B73-894A-4C05-9C0F-0A3E68C28A7F}" type="presParOf" srcId="{77D13582-0383-4A0C-81E8-067AB89AC247}" destId="{55750329-BD53-4DA9-8FD1-36F1F94D34FF}" srcOrd="1" destOrd="0" presId="urn:microsoft.com/office/officeart/2005/8/layout/vList2"/>
    <dgm:cxn modelId="{03E398AC-5684-489A-BF5B-3EACB1CD127A}" type="presParOf" srcId="{77D13582-0383-4A0C-81E8-067AB89AC247}" destId="{E0BACEB9-04EB-46CA-8E65-57334A153F09}" srcOrd="2" destOrd="0" presId="urn:microsoft.com/office/officeart/2005/8/layout/vList2"/>
    <dgm:cxn modelId="{4588234C-DE14-418D-B1BD-45D3581CF04B}" type="presParOf" srcId="{77D13582-0383-4A0C-81E8-067AB89AC247}" destId="{BBA518A7-B6A7-4ED6-B7B6-74A675C85872}" srcOrd="3" destOrd="0" presId="urn:microsoft.com/office/officeart/2005/8/layout/vList2"/>
    <dgm:cxn modelId="{08F9B4DD-5FEC-4B3D-AC35-06D3B8DB4405}" type="presParOf" srcId="{77D13582-0383-4A0C-81E8-067AB89AC247}" destId="{921B7B84-55BB-403A-ACBF-C8128419C93F}" srcOrd="4" destOrd="0" presId="urn:microsoft.com/office/officeart/2005/8/layout/vList2"/>
    <dgm:cxn modelId="{651BC4B2-CBC7-4FAE-9173-953D568CBAF0}" type="presParOf" srcId="{77D13582-0383-4A0C-81E8-067AB89AC247}" destId="{5B3C0601-B686-4084-83D0-EF0895E91B93}" srcOrd="5" destOrd="0" presId="urn:microsoft.com/office/officeart/2005/8/layout/vList2"/>
    <dgm:cxn modelId="{2E73A10D-38BF-4BAE-8ECC-59302E9DBA5F}" type="presParOf" srcId="{77D13582-0383-4A0C-81E8-067AB89AC247}" destId="{9EEA9E99-1B66-46E3-A43D-CB37B210E737}" srcOrd="6" destOrd="0" presId="urn:microsoft.com/office/officeart/2005/8/layout/vList2"/>
    <dgm:cxn modelId="{A349C534-0AAB-4537-835A-0E23EAFC0AC8}" type="presParOf" srcId="{77D13582-0383-4A0C-81E8-067AB89AC247}" destId="{766C403D-4E19-45D0-A6D9-FFC350BF023C}" srcOrd="7" destOrd="0" presId="urn:microsoft.com/office/officeart/2005/8/layout/vList2"/>
    <dgm:cxn modelId="{F60FB209-A7C5-4536-A84C-294777380E34}" type="presParOf" srcId="{77D13582-0383-4A0C-81E8-067AB89AC247}" destId="{C53E3795-CE82-4348-85A5-7827692B317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8037EB4-7D39-4386-A206-9E2AFE5861C3}" type="doc">
      <dgm:prSet loTypeId="urn:microsoft.com/office/officeart/2005/8/layout/hProcess9" loCatId="process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tr-TR"/>
        </a:p>
      </dgm:t>
    </dgm:pt>
    <dgm:pt modelId="{5B87DFCD-C512-48AF-99E0-35C5E17C610C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Patoloji:</a:t>
          </a:r>
          <a:endParaRPr lang="tr-TR" dirty="0">
            <a:latin typeface="+mj-lt"/>
          </a:endParaRPr>
        </a:p>
      </dgm:t>
    </dgm:pt>
    <dgm:pt modelId="{CF204B8E-E922-451D-9CEB-4EEEDB49AFE4}" type="parTrans" cxnId="{D8266889-28F0-47B1-A81D-56A19432CAEA}">
      <dgm:prSet/>
      <dgm:spPr/>
      <dgm:t>
        <a:bodyPr/>
        <a:lstStyle/>
        <a:p>
          <a:endParaRPr lang="tr-TR"/>
        </a:p>
      </dgm:t>
    </dgm:pt>
    <dgm:pt modelId="{331A3CD4-E6E4-405A-A722-3082070B1F62}" type="sibTrans" cxnId="{D8266889-28F0-47B1-A81D-56A19432CAEA}">
      <dgm:prSet/>
      <dgm:spPr/>
      <dgm:t>
        <a:bodyPr/>
        <a:lstStyle/>
        <a:p>
          <a:endParaRPr lang="tr-TR"/>
        </a:p>
      </dgm:t>
    </dgm:pt>
    <dgm:pt modelId="{F73E2003-A90F-4DE6-8994-EA029D465B3F}">
      <dgm:prSet/>
      <dgm:spPr/>
      <dgm:t>
        <a:bodyPr/>
        <a:lstStyle/>
        <a:p>
          <a:pPr rtl="0"/>
          <a:r>
            <a:rPr lang="tr-TR" dirty="0" err="1" smtClean="0">
              <a:latin typeface="+mj-lt"/>
            </a:rPr>
            <a:t>Diffüz</a:t>
          </a:r>
          <a:r>
            <a:rPr lang="tr-TR" dirty="0" smtClean="0">
              <a:latin typeface="+mj-lt"/>
            </a:rPr>
            <a:t> veya </a:t>
          </a:r>
          <a:r>
            <a:rPr lang="tr-TR" dirty="0" err="1" smtClean="0">
              <a:latin typeface="+mj-lt"/>
            </a:rPr>
            <a:t>nodüler</a:t>
          </a:r>
          <a:r>
            <a:rPr lang="tr-TR" dirty="0" smtClean="0">
              <a:latin typeface="+mj-lt"/>
            </a:rPr>
            <a:t> ilerleyici </a:t>
          </a:r>
          <a:r>
            <a:rPr lang="tr-TR" dirty="0" err="1" smtClean="0">
              <a:latin typeface="+mj-lt"/>
            </a:rPr>
            <a:t>glomeruloskleroz</a:t>
          </a:r>
          <a:endParaRPr lang="tr-TR" dirty="0">
            <a:latin typeface="+mj-lt"/>
          </a:endParaRPr>
        </a:p>
      </dgm:t>
    </dgm:pt>
    <dgm:pt modelId="{523C8BA2-C0E8-46BB-A683-47BC3B8768B3}" type="parTrans" cxnId="{BE5FEB26-57CA-4ED0-A81D-90E13D8B9F1B}">
      <dgm:prSet/>
      <dgm:spPr/>
      <dgm:t>
        <a:bodyPr/>
        <a:lstStyle/>
        <a:p>
          <a:endParaRPr lang="tr-TR"/>
        </a:p>
      </dgm:t>
    </dgm:pt>
    <dgm:pt modelId="{CA172D20-2FD7-4CF0-89EC-2F376782B1E6}" type="sibTrans" cxnId="{BE5FEB26-57CA-4ED0-A81D-90E13D8B9F1B}">
      <dgm:prSet/>
      <dgm:spPr/>
      <dgm:t>
        <a:bodyPr/>
        <a:lstStyle/>
        <a:p>
          <a:endParaRPr lang="tr-TR"/>
        </a:p>
      </dgm:t>
    </dgm:pt>
    <dgm:pt modelId="{44572F76-E80A-4D88-B723-C339D9B3269A}" type="pres">
      <dgm:prSet presAssocID="{28037EB4-7D39-4386-A206-9E2AFE5861C3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D8A9D1C-781D-4A0C-887F-8E7081942C7E}" type="pres">
      <dgm:prSet presAssocID="{28037EB4-7D39-4386-A206-9E2AFE5861C3}" presName="arrow" presStyleLbl="bgShp" presStyleIdx="0" presStyleCnt="1"/>
      <dgm:spPr/>
    </dgm:pt>
    <dgm:pt modelId="{C555E7DF-53CC-4DEE-A80D-805F21E24878}" type="pres">
      <dgm:prSet presAssocID="{28037EB4-7D39-4386-A206-9E2AFE5861C3}" presName="linearProcess" presStyleCnt="0"/>
      <dgm:spPr/>
    </dgm:pt>
    <dgm:pt modelId="{D3B2AC69-0CD5-4219-99F7-7C9AE53177C9}" type="pres">
      <dgm:prSet presAssocID="{5B87DFCD-C512-48AF-99E0-35C5E17C610C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4C15582-C1E9-46F3-96F2-1789302A2829}" type="pres">
      <dgm:prSet presAssocID="{331A3CD4-E6E4-405A-A722-3082070B1F62}" presName="sibTrans" presStyleCnt="0"/>
      <dgm:spPr/>
    </dgm:pt>
    <dgm:pt modelId="{F33181CF-1BD8-4904-A67C-5710CC667E27}" type="pres">
      <dgm:prSet presAssocID="{F73E2003-A90F-4DE6-8994-EA029D465B3F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64022F-D68D-4AE9-94DA-B68BCE1493C2}" type="presOf" srcId="{5B87DFCD-C512-48AF-99E0-35C5E17C610C}" destId="{D3B2AC69-0CD5-4219-99F7-7C9AE53177C9}" srcOrd="0" destOrd="0" presId="urn:microsoft.com/office/officeart/2005/8/layout/hProcess9"/>
    <dgm:cxn modelId="{9AB543E5-85A5-454E-BED4-A656C8D13C83}" type="presOf" srcId="{F73E2003-A90F-4DE6-8994-EA029D465B3F}" destId="{F33181CF-1BD8-4904-A67C-5710CC667E27}" srcOrd="0" destOrd="0" presId="urn:microsoft.com/office/officeart/2005/8/layout/hProcess9"/>
    <dgm:cxn modelId="{BE5FEB26-57CA-4ED0-A81D-90E13D8B9F1B}" srcId="{28037EB4-7D39-4386-A206-9E2AFE5861C3}" destId="{F73E2003-A90F-4DE6-8994-EA029D465B3F}" srcOrd="1" destOrd="0" parTransId="{523C8BA2-C0E8-46BB-A683-47BC3B8768B3}" sibTransId="{CA172D20-2FD7-4CF0-89EC-2F376782B1E6}"/>
    <dgm:cxn modelId="{98D3A772-5865-40E8-AF6C-2D33B776C856}" type="presOf" srcId="{28037EB4-7D39-4386-A206-9E2AFE5861C3}" destId="{44572F76-E80A-4D88-B723-C339D9B3269A}" srcOrd="0" destOrd="0" presId="urn:microsoft.com/office/officeart/2005/8/layout/hProcess9"/>
    <dgm:cxn modelId="{D8266889-28F0-47B1-A81D-56A19432CAEA}" srcId="{28037EB4-7D39-4386-A206-9E2AFE5861C3}" destId="{5B87DFCD-C512-48AF-99E0-35C5E17C610C}" srcOrd="0" destOrd="0" parTransId="{CF204B8E-E922-451D-9CEB-4EEEDB49AFE4}" sibTransId="{331A3CD4-E6E4-405A-A722-3082070B1F62}"/>
    <dgm:cxn modelId="{3FA98074-091B-4462-9DA5-1112E2C74056}" type="presParOf" srcId="{44572F76-E80A-4D88-B723-C339D9B3269A}" destId="{BD8A9D1C-781D-4A0C-887F-8E7081942C7E}" srcOrd="0" destOrd="0" presId="urn:microsoft.com/office/officeart/2005/8/layout/hProcess9"/>
    <dgm:cxn modelId="{791E21E1-47E4-4343-B5F4-4FB3AB56ECF0}" type="presParOf" srcId="{44572F76-E80A-4D88-B723-C339D9B3269A}" destId="{C555E7DF-53CC-4DEE-A80D-805F21E24878}" srcOrd="1" destOrd="0" presId="urn:microsoft.com/office/officeart/2005/8/layout/hProcess9"/>
    <dgm:cxn modelId="{33B61F70-A961-4CE0-95D2-3C99721A62C3}" type="presParOf" srcId="{C555E7DF-53CC-4DEE-A80D-805F21E24878}" destId="{D3B2AC69-0CD5-4219-99F7-7C9AE53177C9}" srcOrd="0" destOrd="0" presId="urn:microsoft.com/office/officeart/2005/8/layout/hProcess9"/>
    <dgm:cxn modelId="{55CA3AEA-6817-4D38-8181-B4E35A918DF1}" type="presParOf" srcId="{C555E7DF-53CC-4DEE-A80D-805F21E24878}" destId="{54C15582-C1E9-46F3-96F2-1789302A2829}" srcOrd="1" destOrd="0" presId="urn:microsoft.com/office/officeart/2005/8/layout/hProcess9"/>
    <dgm:cxn modelId="{05265045-2A65-432E-A533-35301E7380CB}" type="presParOf" srcId="{C555E7DF-53CC-4DEE-A80D-805F21E24878}" destId="{F33181CF-1BD8-4904-A67C-5710CC667E27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4782CF7-5424-4323-BC85-23165F3D951E}" type="doc">
      <dgm:prSet loTypeId="urn:microsoft.com/office/officeart/2005/8/layout/vList2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tr-TR"/>
        </a:p>
      </dgm:t>
    </dgm:pt>
    <dgm:pt modelId="{FAC5D6F8-3B3C-4FCE-AFDE-20C714266A38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İyi bir diyabet yönetimi</a:t>
          </a:r>
          <a:endParaRPr lang="tr-TR" dirty="0">
            <a:latin typeface="+mj-lt"/>
          </a:endParaRPr>
        </a:p>
      </dgm:t>
    </dgm:pt>
    <dgm:pt modelId="{117277D3-EF6E-4801-9C3E-79A81E447BC4}" type="parTrans" cxnId="{A8A4F593-7A8E-49C3-B9C9-2C6E6B19644C}">
      <dgm:prSet/>
      <dgm:spPr/>
      <dgm:t>
        <a:bodyPr/>
        <a:lstStyle/>
        <a:p>
          <a:endParaRPr lang="tr-TR"/>
        </a:p>
      </dgm:t>
    </dgm:pt>
    <dgm:pt modelId="{ABD4E6B2-6850-4F61-AFDF-1DEA261AB4CD}" type="sibTrans" cxnId="{A8A4F593-7A8E-49C3-B9C9-2C6E6B19644C}">
      <dgm:prSet/>
      <dgm:spPr/>
      <dgm:t>
        <a:bodyPr/>
        <a:lstStyle/>
        <a:p>
          <a:endParaRPr lang="tr-TR"/>
        </a:p>
      </dgm:t>
    </dgm:pt>
    <dgm:pt modelId="{4D87BB52-BFDF-4F5A-A4EB-7B385620A06A}">
      <dgm:prSet/>
      <dgm:spPr/>
      <dgm:t>
        <a:bodyPr/>
        <a:lstStyle/>
        <a:p>
          <a:pPr rtl="0"/>
          <a:r>
            <a:rPr lang="tr-TR" dirty="0" err="1" smtClean="0">
              <a:latin typeface="+mj-lt"/>
            </a:rPr>
            <a:t>Diyet:düşük</a:t>
          </a:r>
          <a:r>
            <a:rPr lang="tr-TR" dirty="0" smtClean="0">
              <a:latin typeface="+mj-lt"/>
            </a:rPr>
            <a:t> proteinli  (0.6-0.8g/kg/gün)</a:t>
          </a:r>
          <a:endParaRPr lang="tr-TR" dirty="0">
            <a:latin typeface="+mj-lt"/>
          </a:endParaRPr>
        </a:p>
      </dgm:t>
    </dgm:pt>
    <dgm:pt modelId="{7DA25424-AE66-42C3-95C2-5A693C2CDE20}" type="parTrans" cxnId="{B3DEBADE-D803-4A84-9E74-699F0B07D213}">
      <dgm:prSet/>
      <dgm:spPr/>
      <dgm:t>
        <a:bodyPr/>
        <a:lstStyle/>
        <a:p>
          <a:endParaRPr lang="tr-TR"/>
        </a:p>
      </dgm:t>
    </dgm:pt>
    <dgm:pt modelId="{986B5045-42B3-4CC4-AF0C-10BE9E8B4C15}" type="sibTrans" cxnId="{B3DEBADE-D803-4A84-9E74-699F0B07D213}">
      <dgm:prSet/>
      <dgm:spPr/>
      <dgm:t>
        <a:bodyPr/>
        <a:lstStyle/>
        <a:p>
          <a:endParaRPr lang="tr-TR"/>
        </a:p>
      </dgm:t>
    </dgm:pt>
    <dgm:pt modelId="{C71C3102-848F-403A-B527-B0BFD21E8C78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Günlük tuz alımı2-3 gr </a:t>
          </a:r>
          <a:endParaRPr lang="tr-TR" dirty="0">
            <a:latin typeface="+mj-lt"/>
          </a:endParaRPr>
        </a:p>
      </dgm:t>
    </dgm:pt>
    <dgm:pt modelId="{87D2AC49-CE97-471B-B6E9-D3D5EC04374D}" type="parTrans" cxnId="{8461D580-178A-4809-A97D-83FFB5022871}">
      <dgm:prSet/>
      <dgm:spPr/>
      <dgm:t>
        <a:bodyPr/>
        <a:lstStyle/>
        <a:p>
          <a:endParaRPr lang="tr-TR"/>
        </a:p>
      </dgm:t>
    </dgm:pt>
    <dgm:pt modelId="{FBB8E10A-4263-4DDE-AB9E-2934C37ACE39}" type="sibTrans" cxnId="{8461D580-178A-4809-A97D-83FFB5022871}">
      <dgm:prSet/>
      <dgm:spPr/>
      <dgm:t>
        <a:bodyPr/>
        <a:lstStyle/>
        <a:p>
          <a:endParaRPr lang="tr-TR"/>
        </a:p>
      </dgm:t>
    </dgm:pt>
    <dgm:pt modelId="{F58341B7-AD0A-4140-AE18-B0A6C202D8C9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Ödem ve cilt bütünlüğü kontrolü</a:t>
          </a:r>
          <a:endParaRPr lang="tr-TR" dirty="0">
            <a:latin typeface="+mj-lt"/>
          </a:endParaRPr>
        </a:p>
      </dgm:t>
    </dgm:pt>
    <dgm:pt modelId="{F9462A08-6F5F-48F4-AA11-F2F25F176EE5}" type="parTrans" cxnId="{DBEB98B3-3E01-4C9D-A68F-E3F9FACAE1A4}">
      <dgm:prSet/>
      <dgm:spPr/>
      <dgm:t>
        <a:bodyPr/>
        <a:lstStyle/>
        <a:p>
          <a:endParaRPr lang="tr-TR"/>
        </a:p>
      </dgm:t>
    </dgm:pt>
    <dgm:pt modelId="{817B0C44-D28B-47C8-9278-A21AEC436FCC}" type="sibTrans" cxnId="{DBEB98B3-3E01-4C9D-A68F-E3F9FACAE1A4}">
      <dgm:prSet/>
      <dgm:spPr/>
      <dgm:t>
        <a:bodyPr/>
        <a:lstStyle/>
        <a:p>
          <a:endParaRPr lang="tr-TR"/>
        </a:p>
      </dgm:t>
    </dgm:pt>
    <dgm:pt modelId="{7348DABC-2E0A-4B5D-94D4-F71233D1F250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Aldığı çıkardığı kontrolü</a:t>
          </a:r>
          <a:endParaRPr lang="tr-TR" dirty="0">
            <a:latin typeface="+mj-lt"/>
          </a:endParaRPr>
        </a:p>
      </dgm:t>
    </dgm:pt>
    <dgm:pt modelId="{E6BDD597-060C-49A9-AC27-362231AD9FEA}" type="parTrans" cxnId="{B9FE5A6F-55CB-484D-AA9F-040E3E2197F0}">
      <dgm:prSet/>
      <dgm:spPr/>
      <dgm:t>
        <a:bodyPr/>
        <a:lstStyle/>
        <a:p>
          <a:endParaRPr lang="tr-TR"/>
        </a:p>
      </dgm:t>
    </dgm:pt>
    <dgm:pt modelId="{9C557326-0F77-4315-B3F4-092BC6414907}" type="sibTrans" cxnId="{B9FE5A6F-55CB-484D-AA9F-040E3E2197F0}">
      <dgm:prSet/>
      <dgm:spPr/>
      <dgm:t>
        <a:bodyPr/>
        <a:lstStyle/>
        <a:p>
          <a:endParaRPr lang="tr-TR"/>
        </a:p>
      </dgm:t>
    </dgm:pt>
    <dgm:pt modelId="{A22BE34A-137D-4C62-9D16-ADBAD625FF65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Düşük yoğunluklu egzersiz</a:t>
          </a:r>
          <a:endParaRPr lang="tr-TR" dirty="0">
            <a:latin typeface="+mj-lt"/>
          </a:endParaRPr>
        </a:p>
      </dgm:t>
    </dgm:pt>
    <dgm:pt modelId="{F5AAB736-DCB8-4EBD-9257-99F916A50F55}" type="parTrans" cxnId="{4B4F9C01-9739-4F99-84FF-FD4CD69F2303}">
      <dgm:prSet/>
      <dgm:spPr/>
      <dgm:t>
        <a:bodyPr/>
        <a:lstStyle/>
        <a:p>
          <a:endParaRPr lang="tr-TR"/>
        </a:p>
      </dgm:t>
    </dgm:pt>
    <dgm:pt modelId="{F9B5F573-4E8B-40C8-A218-CD0DAA529055}" type="sibTrans" cxnId="{4B4F9C01-9739-4F99-84FF-FD4CD69F2303}">
      <dgm:prSet/>
      <dgm:spPr/>
      <dgm:t>
        <a:bodyPr/>
        <a:lstStyle/>
        <a:p>
          <a:endParaRPr lang="tr-TR"/>
        </a:p>
      </dgm:t>
    </dgm:pt>
    <dgm:pt modelId="{94A2AFAB-0561-445F-B21C-93A54A070B03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Tedavi planındaki ilaçların kullanımının önemi vurgulanmalı</a:t>
          </a:r>
          <a:endParaRPr lang="tr-TR" dirty="0">
            <a:latin typeface="+mj-lt"/>
          </a:endParaRPr>
        </a:p>
      </dgm:t>
    </dgm:pt>
    <dgm:pt modelId="{AA7B3C64-ED5C-40A4-9DC1-A5F386944217}" type="parTrans" cxnId="{E1154948-F2BA-400C-92DE-D1E81363E9D4}">
      <dgm:prSet/>
      <dgm:spPr/>
      <dgm:t>
        <a:bodyPr/>
        <a:lstStyle/>
        <a:p>
          <a:endParaRPr lang="tr-TR"/>
        </a:p>
      </dgm:t>
    </dgm:pt>
    <dgm:pt modelId="{4D355CD9-1D14-4ABE-ADBC-692DB09B403F}" type="sibTrans" cxnId="{E1154948-F2BA-400C-92DE-D1E81363E9D4}">
      <dgm:prSet/>
      <dgm:spPr/>
      <dgm:t>
        <a:bodyPr/>
        <a:lstStyle/>
        <a:p>
          <a:endParaRPr lang="tr-TR"/>
        </a:p>
      </dgm:t>
    </dgm:pt>
    <dgm:pt modelId="{5D1FFCA0-D523-4929-97CD-BD05DAA52C4E}" type="pres">
      <dgm:prSet presAssocID="{04782CF7-5424-4323-BC85-23165F3D951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56205B0-22B7-4E4A-9834-37D68AA9989D}" type="pres">
      <dgm:prSet presAssocID="{FAC5D6F8-3B3C-4FCE-AFDE-20C714266A38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233B473-51C8-48D2-8736-AEA68C8ACB64}" type="pres">
      <dgm:prSet presAssocID="{ABD4E6B2-6850-4F61-AFDF-1DEA261AB4CD}" presName="spacer" presStyleCnt="0"/>
      <dgm:spPr/>
      <dgm:t>
        <a:bodyPr/>
        <a:lstStyle/>
        <a:p>
          <a:endParaRPr lang="tr-TR"/>
        </a:p>
      </dgm:t>
    </dgm:pt>
    <dgm:pt modelId="{727E2CAE-76D9-45C7-B5B3-241912F481A7}" type="pres">
      <dgm:prSet presAssocID="{4D87BB52-BFDF-4F5A-A4EB-7B385620A06A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D8C0F3E-34CD-46D0-B5A6-A67C14642A99}" type="pres">
      <dgm:prSet presAssocID="{986B5045-42B3-4CC4-AF0C-10BE9E8B4C15}" presName="spacer" presStyleCnt="0"/>
      <dgm:spPr/>
      <dgm:t>
        <a:bodyPr/>
        <a:lstStyle/>
        <a:p>
          <a:endParaRPr lang="tr-TR"/>
        </a:p>
      </dgm:t>
    </dgm:pt>
    <dgm:pt modelId="{52E69CCE-1D29-4D97-8594-D0FD7B24725B}" type="pres">
      <dgm:prSet presAssocID="{C71C3102-848F-403A-B527-B0BFD21E8C78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2663F15-BCD9-4940-A196-E69C59E0412A}" type="pres">
      <dgm:prSet presAssocID="{FBB8E10A-4263-4DDE-AB9E-2934C37ACE39}" presName="spacer" presStyleCnt="0"/>
      <dgm:spPr/>
      <dgm:t>
        <a:bodyPr/>
        <a:lstStyle/>
        <a:p>
          <a:endParaRPr lang="tr-TR"/>
        </a:p>
      </dgm:t>
    </dgm:pt>
    <dgm:pt modelId="{8F8653FB-580B-432C-9C88-471E0BBC46F6}" type="pres">
      <dgm:prSet presAssocID="{F58341B7-AD0A-4140-AE18-B0A6C202D8C9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209BE85-34D3-4534-988E-7A641B76273A}" type="pres">
      <dgm:prSet presAssocID="{817B0C44-D28B-47C8-9278-A21AEC436FCC}" presName="spacer" presStyleCnt="0"/>
      <dgm:spPr/>
      <dgm:t>
        <a:bodyPr/>
        <a:lstStyle/>
        <a:p>
          <a:endParaRPr lang="tr-TR"/>
        </a:p>
      </dgm:t>
    </dgm:pt>
    <dgm:pt modelId="{0F242813-E074-46DF-BFFD-1CBF97155C8B}" type="pres">
      <dgm:prSet presAssocID="{7348DABC-2E0A-4B5D-94D4-F71233D1F250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BBCE33E-6BAA-4EFB-A283-59D594F7DD38}" type="pres">
      <dgm:prSet presAssocID="{9C557326-0F77-4315-B3F4-092BC6414907}" presName="spacer" presStyleCnt="0"/>
      <dgm:spPr/>
      <dgm:t>
        <a:bodyPr/>
        <a:lstStyle/>
        <a:p>
          <a:endParaRPr lang="tr-TR"/>
        </a:p>
      </dgm:t>
    </dgm:pt>
    <dgm:pt modelId="{02C9E26E-154A-4118-AB90-F5DE0376F7E7}" type="pres">
      <dgm:prSet presAssocID="{A22BE34A-137D-4C62-9D16-ADBAD625FF65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A5D673F-3920-4C4B-A5AA-7B95C790006F}" type="pres">
      <dgm:prSet presAssocID="{F9B5F573-4E8B-40C8-A218-CD0DAA529055}" presName="spacer" presStyleCnt="0"/>
      <dgm:spPr/>
      <dgm:t>
        <a:bodyPr/>
        <a:lstStyle/>
        <a:p>
          <a:endParaRPr lang="tr-TR"/>
        </a:p>
      </dgm:t>
    </dgm:pt>
    <dgm:pt modelId="{6C18F856-996D-4AD8-88F5-6CDB8D001141}" type="pres">
      <dgm:prSet presAssocID="{94A2AFAB-0561-445F-B21C-93A54A070B03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B4F9C01-9739-4F99-84FF-FD4CD69F2303}" srcId="{04782CF7-5424-4323-BC85-23165F3D951E}" destId="{A22BE34A-137D-4C62-9D16-ADBAD625FF65}" srcOrd="5" destOrd="0" parTransId="{F5AAB736-DCB8-4EBD-9257-99F916A50F55}" sibTransId="{F9B5F573-4E8B-40C8-A218-CD0DAA529055}"/>
    <dgm:cxn modelId="{DBEB98B3-3E01-4C9D-A68F-E3F9FACAE1A4}" srcId="{04782CF7-5424-4323-BC85-23165F3D951E}" destId="{F58341B7-AD0A-4140-AE18-B0A6C202D8C9}" srcOrd="3" destOrd="0" parTransId="{F9462A08-6F5F-48F4-AA11-F2F25F176EE5}" sibTransId="{817B0C44-D28B-47C8-9278-A21AEC436FCC}"/>
    <dgm:cxn modelId="{8CAC0CCE-D695-41A1-822E-4FBEAB972982}" type="presOf" srcId="{04782CF7-5424-4323-BC85-23165F3D951E}" destId="{5D1FFCA0-D523-4929-97CD-BD05DAA52C4E}" srcOrd="0" destOrd="0" presId="urn:microsoft.com/office/officeart/2005/8/layout/vList2"/>
    <dgm:cxn modelId="{B3DEBADE-D803-4A84-9E74-699F0B07D213}" srcId="{04782CF7-5424-4323-BC85-23165F3D951E}" destId="{4D87BB52-BFDF-4F5A-A4EB-7B385620A06A}" srcOrd="1" destOrd="0" parTransId="{7DA25424-AE66-42C3-95C2-5A693C2CDE20}" sibTransId="{986B5045-42B3-4CC4-AF0C-10BE9E8B4C15}"/>
    <dgm:cxn modelId="{8461D580-178A-4809-A97D-83FFB5022871}" srcId="{04782CF7-5424-4323-BC85-23165F3D951E}" destId="{C71C3102-848F-403A-B527-B0BFD21E8C78}" srcOrd="2" destOrd="0" parTransId="{87D2AC49-CE97-471B-B6E9-D3D5EC04374D}" sibTransId="{FBB8E10A-4263-4DDE-AB9E-2934C37ACE39}"/>
    <dgm:cxn modelId="{B9FE5A6F-55CB-484D-AA9F-040E3E2197F0}" srcId="{04782CF7-5424-4323-BC85-23165F3D951E}" destId="{7348DABC-2E0A-4B5D-94D4-F71233D1F250}" srcOrd="4" destOrd="0" parTransId="{E6BDD597-060C-49A9-AC27-362231AD9FEA}" sibTransId="{9C557326-0F77-4315-B3F4-092BC6414907}"/>
    <dgm:cxn modelId="{3B04F456-FA05-40E7-8F4F-C55B050445AA}" type="presOf" srcId="{C71C3102-848F-403A-B527-B0BFD21E8C78}" destId="{52E69CCE-1D29-4D97-8594-D0FD7B24725B}" srcOrd="0" destOrd="0" presId="urn:microsoft.com/office/officeart/2005/8/layout/vList2"/>
    <dgm:cxn modelId="{F2D3702D-D57A-4F6A-8584-55862F1F5873}" type="presOf" srcId="{FAC5D6F8-3B3C-4FCE-AFDE-20C714266A38}" destId="{156205B0-22B7-4E4A-9834-37D68AA9989D}" srcOrd="0" destOrd="0" presId="urn:microsoft.com/office/officeart/2005/8/layout/vList2"/>
    <dgm:cxn modelId="{F8F6EBDE-2F7F-4C87-A5D8-1112637D363D}" type="presOf" srcId="{94A2AFAB-0561-445F-B21C-93A54A070B03}" destId="{6C18F856-996D-4AD8-88F5-6CDB8D001141}" srcOrd="0" destOrd="0" presId="urn:microsoft.com/office/officeart/2005/8/layout/vList2"/>
    <dgm:cxn modelId="{E1154948-F2BA-400C-92DE-D1E81363E9D4}" srcId="{04782CF7-5424-4323-BC85-23165F3D951E}" destId="{94A2AFAB-0561-445F-B21C-93A54A070B03}" srcOrd="6" destOrd="0" parTransId="{AA7B3C64-ED5C-40A4-9DC1-A5F386944217}" sibTransId="{4D355CD9-1D14-4ABE-ADBC-692DB09B403F}"/>
    <dgm:cxn modelId="{0EDB4C8E-3B30-42F7-A849-8C7D2E77C98C}" type="presOf" srcId="{7348DABC-2E0A-4B5D-94D4-F71233D1F250}" destId="{0F242813-E074-46DF-BFFD-1CBF97155C8B}" srcOrd="0" destOrd="0" presId="urn:microsoft.com/office/officeart/2005/8/layout/vList2"/>
    <dgm:cxn modelId="{6C08BCD5-B768-4B08-9E29-F9A842CC4420}" type="presOf" srcId="{A22BE34A-137D-4C62-9D16-ADBAD625FF65}" destId="{02C9E26E-154A-4118-AB90-F5DE0376F7E7}" srcOrd="0" destOrd="0" presId="urn:microsoft.com/office/officeart/2005/8/layout/vList2"/>
    <dgm:cxn modelId="{CE87784A-38D8-4576-9969-91839A9DEC46}" type="presOf" srcId="{4D87BB52-BFDF-4F5A-A4EB-7B385620A06A}" destId="{727E2CAE-76D9-45C7-B5B3-241912F481A7}" srcOrd="0" destOrd="0" presId="urn:microsoft.com/office/officeart/2005/8/layout/vList2"/>
    <dgm:cxn modelId="{CEF2CD84-E65D-41F6-8027-6144E3F03F62}" type="presOf" srcId="{F58341B7-AD0A-4140-AE18-B0A6C202D8C9}" destId="{8F8653FB-580B-432C-9C88-471E0BBC46F6}" srcOrd="0" destOrd="0" presId="urn:microsoft.com/office/officeart/2005/8/layout/vList2"/>
    <dgm:cxn modelId="{A8A4F593-7A8E-49C3-B9C9-2C6E6B19644C}" srcId="{04782CF7-5424-4323-BC85-23165F3D951E}" destId="{FAC5D6F8-3B3C-4FCE-AFDE-20C714266A38}" srcOrd="0" destOrd="0" parTransId="{117277D3-EF6E-4801-9C3E-79A81E447BC4}" sibTransId="{ABD4E6B2-6850-4F61-AFDF-1DEA261AB4CD}"/>
    <dgm:cxn modelId="{C04660FE-510D-41BE-B4C0-1D79EA978B89}" type="presParOf" srcId="{5D1FFCA0-D523-4929-97CD-BD05DAA52C4E}" destId="{156205B0-22B7-4E4A-9834-37D68AA9989D}" srcOrd="0" destOrd="0" presId="urn:microsoft.com/office/officeart/2005/8/layout/vList2"/>
    <dgm:cxn modelId="{9E3ECF5F-C8C8-4120-B829-37BF536CBAE1}" type="presParOf" srcId="{5D1FFCA0-D523-4929-97CD-BD05DAA52C4E}" destId="{4233B473-51C8-48D2-8736-AEA68C8ACB64}" srcOrd="1" destOrd="0" presId="urn:microsoft.com/office/officeart/2005/8/layout/vList2"/>
    <dgm:cxn modelId="{883CEA0D-E3A6-4F88-B7BE-999E1B8A0C9F}" type="presParOf" srcId="{5D1FFCA0-D523-4929-97CD-BD05DAA52C4E}" destId="{727E2CAE-76D9-45C7-B5B3-241912F481A7}" srcOrd="2" destOrd="0" presId="urn:microsoft.com/office/officeart/2005/8/layout/vList2"/>
    <dgm:cxn modelId="{9C40A15B-E75D-4AA7-AC98-AE452BA124E0}" type="presParOf" srcId="{5D1FFCA0-D523-4929-97CD-BD05DAA52C4E}" destId="{FD8C0F3E-34CD-46D0-B5A6-A67C14642A99}" srcOrd="3" destOrd="0" presId="urn:microsoft.com/office/officeart/2005/8/layout/vList2"/>
    <dgm:cxn modelId="{440E0506-3FF1-4EDF-86DB-F3959F28C27F}" type="presParOf" srcId="{5D1FFCA0-D523-4929-97CD-BD05DAA52C4E}" destId="{52E69CCE-1D29-4D97-8594-D0FD7B24725B}" srcOrd="4" destOrd="0" presId="urn:microsoft.com/office/officeart/2005/8/layout/vList2"/>
    <dgm:cxn modelId="{1E9F81C3-2635-47B4-BED8-296FA9982723}" type="presParOf" srcId="{5D1FFCA0-D523-4929-97CD-BD05DAA52C4E}" destId="{42663F15-BCD9-4940-A196-E69C59E0412A}" srcOrd="5" destOrd="0" presId="urn:microsoft.com/office/officeart/2005/8/layout/vList2"/>
    <dgm:cxn modelId="{1C91F0FF-C8EE-4C3B-8686-4BC654F55C4B}" type="presParOf" srcId="{5D1FFCA0-D523-4929-97CD-BD05DAA52C4E}" destId="{8F8653FB-580B-432C-9C88-471E0BBC46F6}" srcOrd="6" destOrd="0" presId="urn:microsoft.com/office/officeart/2005/8/layout/vList2"/>
    <dgm:cxn modelId="{BA3CFA32-3A6D-4DB6-9B6E-FB18B19A46FE}" type="presParOf" srcId="{5D1FFCA0-D523-4929-97CD-BD05DAA52C4E}" destId="{5209BE85-34D3-4534-988E-7A641B76273A}" srcOrd="7" destOrd="0" presId="urn:microsoft.com/office/officeart/2005/8/layout/vList2"/>
    <dgm:cxn modelId="{8E54F57F-DFC3-4728-A2CB-ADB27E395017}" type="presParOf" srcId="{5D1FFCA0-D523-4929-97CD-BD05DAA52C4E}" destId="{0F242813-E074-46DF-BFFD-1CBF97155C8B}" srcOrd="8" destOrd="0" presId="urn:microsoft.com/office/officeart/2005/8/layout/vList2"/>
    <dgm:cxn modelId="{4A8D1632-F341-41DF-AD78-DAA9CFE15F8A}" type="presParOf" srcId="{5D1FFCA0-D523-4929-97CD-BD05DAA52C4E}" destId="{1BBCE33E-6BAA-4EFB-A283-59D594F7DD38}" srcOrd="9" destOrd="0" presId="urn:microsoft.com/office/officeart/2005/8/layout/vList2"/>
    <dgm:cxn modelId="{A46B3654-BDD3-4DA5-8D1C-E49D5E2A76D9}" type="presParOf" srcId="{5D1FFCA0-D523-4929-97CD-BD05DAA52C4E}" destId="{02C9E26E-154A-4118-AB90-F5DE0376F7E7}" srcOrd="10" destOrd="0" presId="urn:microsoft.com/office/officeart/2005/8/layout/vList2"/>
    <dgm:cxn modelId="{2DB641C6-1D19-48F2-B6D4-2B5355A0127C}" type="presParOf" srcId="{5D1FFCA0-D523-4929-97CD-BD05DAA52C4E}" destId="{3A5D673F-3920-4C4B-A5AA-7B95C790006F}" srcOrd="11" destOrd="0" presId="urn:microsoft.com/office/officeart/2005/8/layout/vList2"/>
    <dgm:cxn modelId="{AD6376A2-61A2-4B5B-99D3-7B96A61A4F31}" type="presParOf" srcId="{5D1FFCA0-D523-4929-97CD-BD05DAA52C4E}" destId="{6C18F856-996D-4AD8-88F5-6CDB8D001141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59D7C1B-171D-41F9-930E-4C4B3374825C}" type="doc">
      <dgm:prSet loTypeId="urn:microsoft.com/office/officeart/2005/8/layout/vList2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tr-TR"/>
        </a:p>
      </dgm:t>
    </dgm:pt>
    <dgm:pt modelId="{F7792BA3-21A3-4977-9B6B-E02C74C3B0E7}">
      <dgm:prSet custT="1"/>
      <dgm:spPr/>
      <dgm:t>
        <a:bodyPr/>
        <a:lstStyle/>
        <a:p>
          <a:pPr rtl="0"/>
          <a:r>
            <a:rPr lang="tr-TR" sz="2400" dirty="0" smtClean="0">
              <a:latin typeface="+mj-lt"/>
            </a:rPr>
            <a:t>Diyabet tanısından 15-30 yıl sonra</a:t>
          </a:r>
          <a:endParaRPr lang="tr-TR" sz="2400" dirty="0">
            <a:latin typeface="+mj-lt"/>
          </a:endParaRPr>
        </a:p>
      </dgm:t>
    </dgm:pt>
    <dgm:pt modelId="{7D6EF645-F603-4710-A65E-E4B1474403FD}" type="parTrans" cxnId="{7DF3282C-3448-4767-9910-5E09F9258066}">
      <dgm:prSet/>
      <dgm:spPr/>
      <dgm:t>
        <a:bodyPr/>
        <a:lstStyle/>
        <a:p>
          <a:endParaRPr lang="tr-TR"/>
        </a:p>
      </dgm:t>
    </dgm:pt>
    <dgm:pt modelId="{BE875260-7235-43C0-9565-688A7B23CF54}" type="sibTrans" cxnId="{7DF3282C-3448-4767-9910-5E09F9258066}">
      <dgm:prSet/>
      <dgm:spPr/>
      <dgm:t>
        <a:bodyPr/>
        <a:lstStyle/>
        <a:p>
          <a:endParaRPr lang="tr-TR"/>
        </a:p>
      </dgm:t>
    </dgm:pt>
    <dgm:pt modelId="{7CEA0666-FA9E-49AA-A07D-2F94951850CE}">
      <dgm:prSet custT="1"/>
      <dgm:spPr/>
      <dgm:t>
        <a:bodyPr/>
        <a:lstStyle/>
        <a:p>
          <a:pPr rtl="0"/>
          <a:r>
            <a:rPr lang="tr-TR" sz="2400" dirty="0" err="1" smtClean="0">
              <a:latin typeface="+mj-lt"/>
            </a:rPr>
            <a:t>Persistan</a:t>
          </a:r>
          <a:r>
            <a:rPr lang="tr-TR" sz="2400" dirty="0" smtClean="0">
              <a:latin typeface="+mj-lt"/>
            </a:rPr>
            <a:t> </a:t>
          </a:r>
          <a:r>
            <a:rPr lang="tr-TR" sz="2400" dirty="0" err="1" smtClean="0">
              <a:latin typeface="+mj-lt"/>
            </a:rPr>
            <a:t>proteinüri</a:t>
          </a:r>
          <a:r>
            <a:rPr lang="tr-TR" sz="2400" dirty="0" smtClean="0">
              <a:latin typeface="+mj-lt"/>
            </a:rPr>
            <a:t> görülmesinden yaklaşık 7 yıl sonra</a:t>
          </a:r>
          <a:endParaRPr lang="tr-TR" sz="2400" dirty="0">
            <a:latin typeface="+mj-lt"/>
          </a:endParaRPr>
        </a:p>
      </dgm:t>
    </dgm:pt>
    <dgm:pt modelId="{3480749A-BA28-4B89-8D8D-D4C8D6D16A58}" type="parTrans" cxnId="{64C81983-12AC-49A6-93B9-96F57B93DBCE}">
      <dgm:prSet/>
      <dgm:spPr/>
      <dgm:t>
        <a:bodyPr/>
        <a:lstStyle/>
        <a:p>
          <a:endParaRPr lang="tr-TR"/>
        </a:p>
      </dgm:t>
    </dgm:pt>
    <dgm:pt modelId="{36CB2DBC-87BC-4E3B-902B-E65630AF6299}" type="sibTrans" cxnId="{64C81983-12AC-49A6-93B9-96F57B93DBCE}">
      <dgm:prSet/>
      <dgm:spPr/>
      <dgm:t>
        <a:bodyPr/>
        <a:lstStyle/>
        <a:p>
          <a:endParaRPr lang="tr-TR"/>
        </a:p>
      </dgm:t>
    </dgm:pt>
    <dgm:pt modelId="{AECA136A-7268-4536-999A-A843ECB00075}">
      <dgm:prSet custT="1"/>
      <dgm:spPr/>
      <dgm:t>
        <a:bodyPr/>
        <a:lstStyle/>
        <a:p>
          <a:pPr rtl="0"/>
          <a:r>
            <a:rPr lang="tr-TR" sz="2400" dirty="0" smtClean="0">
              <a:latin typeface="+mj-lt"/>
            </a:rPr>
            <a:t>Son dönem KBY </a:t>
          </a:r>
          <a:r>
            <a:rPr lang="tr-TR" sz="2400" dirty="0" err="1" smtClean="0">
              <a:latin typeface="+mj-lt"/>
            </a:rPr>
            <a:t>nin</a:t>
          </a:r>
          <a:r>
            <a:rPr lang="tr-TR" sz="2400" dirty="0" smtClean="0">
              <a:latin typeface="+mj-lt"/>
            </a:rPr>
            <a:t> majör sebepleri arasında</a:t>
          </a:r>
          <a:endParaRPr lang="tr-TR" sz="2400" dirty="0">
            <a:latin typeface="+mj-lt"/>
          </a:endParaRPr>
        </a:p>
      </dgm:t>
    </dgm:pt>
    <dgm:pt modelId="{8A4A8CB8-48B6-427D-8F9F-54B22F2D2894}" type="parTrans" cxnId="{BA8D5FCA-EEA3-4F0D-89AF-4E31FD1A539E}">
      <dgm:prSet/>
      <dgm:spPr/>
      <dgm:t>
        <a:bodyPr/>
        <a:lstStyle/>
        <a:p>
          <a:endParaRPr lang="tr-TR"/>
        </a:p>
      </dgm:t>
    </dgm:pt>
    <dgm:pt modelId="{0AA93930-82BA-474A-9B36-82C89A808CE0}" type="sibTrans" cxnId="{BA8D5FCA-EEA3-4F0D-89AF-4E31FD1A539E}">
      <dgm:prSet/>
      <dgm:spPr/>
      <dgm:t>
        <a:bodyPr/>
        <a:lstStyle/>
        <a:p>
          <a:endParaRPr lang="tr-TR"/>
        </a:p>
      </dgm:t>
    </dgm:pt>
    <dgm:pt modelId="{F37E4B2A-FFA4-4CA3-B9E6-5436BE23DE70}">
      <dgm:prSet custT="1"/>
      <dgm:spPr/>
      <dgm:t>
        <a:bodyPr/>
        <a:lstStyle/>
        <a:p>
          <a:pPr rtl="0"/>
          <a:r>
            <a:rPr lang="tr-TR" sz="2400" dirty="0" smtClean="0">
              <a:latin typeface="+mj-lt"/>
            </a:rPr>
            <a:t>GFR ve </a:t>
          </a:r>
          <a:r>
            <a:rPr lang="tr-TR" sz="2400" dirty="0" err="1" smtClean="0">
              <a:latin typeface="+mj-lt"/>
            </a:rPr>
            <a:t>renal</a:t>
          </a:r>
          <a:r>
            <a:rPr lang="tr-TR" sz="2400" dirty="0" smtClean="0">
              <a:latin typeface="+mj-lt"/>
            </a:rPr>
            <a:t> kan akımında azalma</a:t>
          </a:r>
          <a:endParaRPr lang="tr-TR" sz="2400" dirty="0">
            <a:latin typeface="+mj-lt"/>
          </a:endParaRPr>
        </a:p>
      </dgm:t>
    </dgm:pt>
    <dgm:pt modelId="{30685B0D-E52E-4EF5-8D5E-B20E933DC0B8}" type="parTrans" cxnId="{FBDA054D-B1B9-47C9-9929-B18E7FE52144}">
      <dgm:prSet/>
      <dgm:spPr/>
      <dgm:t>
        <a:bodyPr/>
        <a:lstStyle/>
        <a:p>
          <a:endParaRPr lang="tr-TR"/>
        </a:p>
      </dgm:t>
    </dgm:pt>
    <dgm:pt modelId="{BFEFBBAB-14CE-420B-981C-10A92A7C0CB8}" type="sibTrans" cxnId="{FBDA054D-B1B9-47C9-9929-B18E7FE52144}">
      <dgm:prSet/>
      <dgm:spPr/>
      <dgm:t>
        <a:bodyPr/>
        <a:lstStyle/>
        <a:p>
          <a:endParaRPr lang="tr-TR"/>
        </a:p>
      </dgm:t>
    </dgm:pt>
    <dgm:pt modelId="{D11507A1-B0D8-4718-A39B-ECC36B9AB228}">
      <dgm:prSet custT="1"/>
      <dgm:spPr/>
      <dgm:t>
        <a:bodyPr/>
        <a:lstStyle/>
        <a:p>
          <a:pPr rtl="0"/>
          <a:r>
            <a:rPr lang="tr-TR" sz="2400" dirty="0" smtClean="0">
              <a:latin typeface="+mj-lt"/>
            </a:rPr>
            <a:t>GFR&lt;20ml/</a:t>
          </a:r>
          <a:r>
            <a:rPr lang="tr-TR" sz="2400" dirty="0" err="1" smtClean="0">
              <a:latin typeface="+mj-lt"/>
            </a:rPr>
            <a:t>dk</a:t>
          </a:r>
          <a:endParaRPr lang="tr-TR" sz="2400" dirty="0">
            <a:latin typeface="+mj-lt"/>
          </a:endParaRPr>
        </a:p>
      </dgm:t>
    </dgm:pt>
    <dgm:pt modelId="{ABF7AD42-58E8-45D7-981F-12E63923E285}" type="parTrans" cxnId="{0399D0DA-3F80-4BC6-8CA7-5ACEDB4EBB1F}">
      <dgm:prSet/>
      <dgm:spPr/>
      <dgm:t>
        <a:bodyPr/>
        <a:lstStyle/>
        <a:p>
          <a:endParaRPr lang="tr-TR"/>
        </a:p>
      </dgm:t>
    </dgm:pt>
    <dgm:pt modelId="{740CFF5B-16D3-4EDC-995C-6F00FBE72789}" type="sibTrans" cxnId="{0399D0DA-3F80-4BC6-8CA7-5ACEDB4EBB1F}">
      <dgm:prSet/>
      <dgm:spPr/>
      <dgm:t>
        <a:bodyPr/>
        <a:lstStyle/>
        <a:p>
          <a:endParaRPr lang="tr-TR"/>
        </a:p>
      </dgm:t>
    </dgm:pt>
    <dgm:pt modelId="{E7BC0C19-B9EE-4783-94E5-3A4AC424792A}">
      <dgm:prSet custT="1"/>
      <dgm:spPr/>
      <dgm:t>
        <a:bodyPr/>
        <a:lstStyle/>
        <a:p>
          <a:pPr rtl="0"/>
          <a:r>
            <a:rPr lang="tr-TR" sz="2400" dirty="0" smtClean="0">
              <a:latin typeface="+mj-lt"/>
            </a:rPr>
            <a:t>Hipertansiyon</a:t>
          </a:r>
          <a:endParaRPr lang="tr-TR" sz="2400" dirty="0">
            <a:latin typeface="+mj-lt"/>
          </a:endParaRPr>
        </a:p>
      </dgm:t>
    </dgm:pt>
    <dgm:pt modelId="{2ACB157C-425A-47BF-9AE9-8E2CF3E2C222}" type="parTrans" cxnId="{51C3C14D-789C-41E6-A6B4-7EE191C396C2}">
      <dgm:prSet/>
      <dgm:spPr/>
      <dgm:t>
        <a:bodyPr/>
        <a:lstStyle/>
        <a:p>
          <a:endParaRPr lang="tr-TR"/>
        </a:p>
      </dgm:t>
    </dgm:pt>
    <dgm:pt modelId="{7F99C394-65ED-4E4A-A0AD-25C12772AC23}" type="sibTrans" cxnId="{51C3C14D-789C-41E6-A6B4-7EE191C396C2}">
      <dgm:prSet/>
      <dgm:spPr/>
      <dgm:t>
        <a:bodyPr/>
        <a:lstStyle/>
        <a:p>
          <a:endParaRPr lang="tr-TR"/>
        </a:p>
      </dgm:t>
    </dgm:pt>
    <dgm:pt modelId="{39E3B432-61FB-4889-A1E2-20D4A592A412}">
      <dgm:prSet custT="1"/>
      <dgm:spPr/>
      <dgm:t>
        <a:bodyPr/>
        <a:lstStyle/>
        <a:p>
          <a:pPr rtl="0"/>
          <a:r>
            <a:rPr lang="tr-TR" sz="2400" dirty="0" err="1" smtClean="0">
              <a:latin typeface="+mj-lt"/>
            </a:rPr>
            <a:t>Renal</a:t>
          </a:r>
          <a:r>
            <a:rPr lang="tr-TR" sz="2400" dirty="0" smtClean="0">
              <a:latin typeface="+mj-lt"/>
            </a:rPr>
            <a:t> </a:t>
          </a:r>
          <a:r>
            <a:rPr lang="tr-TR" sz="2400" dirty="0" err="1" smtClean="0">
              <a:latin typeface="+mj-lt"/>
            </a:rPr>
            <a:t>replasman</a:t>
          </a:r>
          <a:r>
            <a:rPr lang="tr-TR" sz="2400" dirty="0" smtClean="0">
              <a:latin typeface="+mj-lt"/>
            </a:rPr>
            <a:t> tedavi gerektiren dönem(HD-PD-transplantasyon)</a:t>
          </a:r>
          <a:endParaRPr lang="tr-TR" sz="2400" dirty="0">
            <a:latin typeface="+mj-lt"/>
          </a:endParaRPr>
        </a:p>
      </dgm:t>
    </dgm:pt>
    <dgm:pt modelId="{FCE3F2FC-102F-4A58-953A-1C658356AD66}" type="parTrans" cxnId="{19088833-D449-46FA-A8FC-911EC9CFD42A}">
      <dgm:prSet/>
      <dgm:spPr/>
      <dgm:t>
        <a:bodyPr/>
        <a:lstStyle/>
        <a:p>
          <a:endParaRPr lang="tr-TR"/>
        </a:p>
      </dgm:t>
    </dgm:pt>
    <dgm:pt modelId="{798C6C93-8AB3-4FF4-9346-A5BB88C77DB2}" type="sibTrans" cxnId="{19088833-D449-46FA-A8FC-911EC9CFD42A}">
      <dgm:prSet/>
      <dgm:spPr/>
      <dgm:t>
        <a:bodyPr/>
        <a:lstStyle/>
        <a:p>
          <a:endParaRPr lang="tr-TR"/>
        </a:p>
      </dgm:t>
    </dgm:pt>
    <dgm:pt modelId="{5A89EC66-74F3-4E2F-B875-4DC9F42DF2EF}" type="pres">
      <dgm:prSet presAssocID="{459D7C1B-171D-41F9-930E-4C4B337482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0A488CE-AA4B-4E32-AB66-114AC28376B8}" type="pres">
      <dgm:prSet presAssocID="{F7792BA3-21A3-4977-9B6B-E02C74C3B0E7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A7525F0-E5BE-4E06-9B67-5C0FA18E481D}" type="pres">
      <dgm:prSet presAssocID="{BE875260-7235-43C0-9565-688A7B23CF54}" presName="spacer" presStyleCnt="0"/>
      <dgm:spPr/>
      <dgm:t>
        <a:bodyPr/>
        <a:lstStyle/>
        <a:p>
          <a:endParaRPr lang="tr-TR"/>
        </a:p>
      </dgm:t>
    </dgm:pt>
    <dgm:pt modelId="{3D0A24D6-FFB1-4F09-935B-D5B6B7220D93}" type="pres">
      <dgm:prSet presAssocID="{7CEA0666-FA9E-49AA-A07D-2F94951850CE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ED4A709-D754-475A-A5D2-9ED471807AA6}" type="pres">
      <dgm:prSet presAssocID="{36CB2DBC-87BC-4E3B-902B-E65630AF6299}" presName="spacer" presStyleCnt="0"/>
      <dgm:spPr/>
      <dgm:t>
        <a:bodyPr/>
        <a:lstStyle/>
        <a:p>
          <a:endParaRPr lang="tr-TR"/>
        </a:p>
      </dgm:t>
    </dgm:pt>
    <dgm:pt modelId="{BCADF284-B4F0-4520-9575-E06222D95EFD}" type="pres">
      <dgm:prSet presAssocID="{AECA136A-7268-4536-999A-A843ECB00075}" presName="parentText" presStyleLbl="node1" presStyleIdx="2" presStyleCnt="7" custLinFactNeighborX="-749" custLinFactNeighborY="41498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841E9E5-F20B-454A-97BC-BB594279E265}" type="pres">
      <dgm:prSet presAssocID="{0AA93930-82BA-474A-9B36-82C89A808CE0}" presName="spacer" presStyleCnt="0"/>
      <dgm:spPr/>
      <dgm:t>
        <a:bodyPr/>
        <a:lstStyle/>
        <a:p>
          <a:endParaRPr lang="tr-TR"/>
        </a:p>
      </dgm:t>
    </dgm:pt>
    <dgm:pt modelId="{FD297456-00F1-4179-A9DC-B963B398D5F7}" type="pres">
      <dgm:prSet presAssocID="{F37E4B2A-FFA4-4CA3-B9E6-5436BE23DE70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AC66595-6214-4466-B399-25ED3BEC5159}" type="pres">
      <dgm:prSet presAssocID="{BFEFBBAB-14CE-420B-981C-10A92A7C0CB8}" presName="spacer" presStyleCnt="0"/>
      <dgm:spPr/>
      <dgm:t>
        <a:bodyPr/>
        <a:lstStyle/>
        <a:p>
          <a:endParaRPr lang="tr-TR"/>
        </a:p>
      </dgm:t>
    </dgm:pt>
    <dgm:pt modelId="{BD477535-0F49-49B3-A0D1-74DE00BE3FFC}" type="pres">
      <dgm:prSet presAssocID="{D11507A1-B0D8-4718-A39B-ECC36B9AB228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2C03BE5-A4B4-4A77-ABA4-F8BEB7DE90EF}" type="pres">
      <dgm:prSet presAssocID="{740CFF5B-16D3-4EDC-995C-6F00FBE72789}" presName="spacer" presStyleCnt="0"/>
      <dgm:spPr/>
      <dgm:t>
        <a:bodyPr/>
        <a:lstStyle/>
        <a:p>
          <a:endParaRPr lang="tr-TR"/>
        </a:p>
      </dgm:t>
    </dgm:pt>
    <dgm:pt modelId="{AB1515C4-DA70-4D31-9952-E630062CEFE0}" type="pres">
      <dgm:prSet presAssocID="{E7BC0C19-B9EE-4783-94E5-3A4AC424792A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0B4A2C5-DAE3-4FDD-8F5C-A43586F5BEC6}" type="pres">
      <dgm:prSet presAssocID="{7F99C394-65ED-4E4A-A0AD-25C12772AC23}" presName="spacer" presStyleCnt="0"/>
      <dgm:spPr/>
      <dgm:t>
        <a:bodyPr/>
        <a:lstStyle/>
        <a:p>
          <a:endParaRPr lang="tr-TR"/>
        </a:p>
      </dgm:t>
    </dgm:pt>
    <dgm:pt modelId="{276B0D49-7E93-423B-87B3-B30FF9D73E94}" type="pres">
      <dgm:prSet presAssocID="{39E3B432-61FB-4889-A1E2-20D4A592A412}" presName="parentText" presStyleLbl="node1" presStyleIdx="6" presStyleCnt="7" custScaleY="13851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47CC072-1D05-4017-AB1A-95A4D4800138}" type="presOf" srcId="{459D7C1B-171D-41F9-930E-4C4B3374825C}" destId="{5A89EC66-74F3-4E2F-B875-4DC9F42DF2EF}" srcOrd="0" destOrd="0" presId="urn:microsoft.com/office/officeart/2005/8/layout/vList2"/>
    <dgm:cxn modelId="{64C81983-12AC-49A6-93B9-96F57B93DBCE}" srcId="{459D7C1B-171D-41F9-930E-4C4B3374825C}" destId="{7CEA0666-FA9E-49AA-A07D-2F94951850CE}" srcOrd="1" destOrd="0" parTransId="{3480749A-BA28-4B89-8D8D-D4C8D6D16A58}" sibTransId="{36CB2DBC-87BC-4E3B-902B-E65630AF6299}"/>
    <dgm:cxn modelId="{51C3C14D-789C-41E6-A6B4-7EE191C396C2}" srcId="{459D7C1B-171D-41F9-930E-4C4B3374825C}" destId="{E7BC0C19-B9EE-4783-94E5-3A4AC424792A}" srcOrd="5" destOrd="0" parTransId="{2ACB157C-425A-47BF-9AE9-8E2CF3E2C222}" sibTransId="{7F99C394-65ED-4E4A-A0AD-25C12772AC23}"/>
    <dgm:cxn modelId="{36A2E184-1286-438E-B97E-2C230895803C}" type="presOf" srcId="{7CEA0666-FA9E-49AA-A07D-2F94951850CE}" destId="{3D0A24D6-FFB1-4F09-935B-D5B6B7220D93}" srcOrd="0" destOrd="0" presId="urn:microsoft.com/office/officeart/2005/8/layout/vList2"/>
    <dgm:cxn modelId="{7DF3282C-3448-4767-9910-5E09F9258066}" srcId="{459D7C1B-171D-41F9-930E-4C4B3374825C}" destId="{F7792BA3-21A3-4977-9B6B-E02C74C3B0E7}" srcOrd="0" destOrd="0" parTransId="{7D6EF645-F603-4710-A65E-E4B1474403FD}" sibTransId="{BE875260-7235-43C0-9565-688A7B23CF54}"/>
    <dgm:cxn modelId="{3B7F5AE6-0AE9-45C8-83CC-9E7C4BCDF72E}" type="presOf" srcId="{39E3B432-61FB-4889-A1E2-20D4A592A412}" destId="{276B0D49-7E93-423B-87B3-B30FF9D73E94}" srcOrd="0" destOrd="0" presId="urn:microsoft.com/office/officeart/2005/8/layout/vList2"/>
    <dgm:cxn modelId="{0399D0DA-3F80-4BC6-8CA7-5ACEDB4EBB1F}" srcId="{459D7C1B-171D-41F9-930E-4C4B3374825C}" destId="{D11507A1-B0D8-4718-A39B-ECC36B9AB228}" srcOrd="4" destOrd="0" parTransId="{ABF7AD42-58E8-45D7-981F-12E63923E285}" sibTransId="{740CFF5B-16D3-4EDC-995C-6F00FBE72789}"/>
    <dgm:cxn modelId="{B0F9ED97-9492-4EEE-A03A-4670AE2038CC}" type="presOf" srcId="{E7BC0C19-B9EE-4783-94E5-3A4AC424792A}" destId="{AB1515C4-DA70-4D31-9952-E630062CEFE0}" srcOrd="0" destOrd="0" presId="urn:microsoft.com/office/officeart/2005/8/layout/vList2"/>
    <dgm:cxn modelId="{37C53C26-4818-4C5F-AA0F-7044D154866E}" type="presOf" srcId="{D11507A1-B0D8-4718-A39B-ECC36B9AB228}" destId="{BD477535-0F49-49B3-A0D1-74DE00BE3FFC}" srcOrd="0" destOrd="0" presId="urn:microsoft.com/office/officeart/2005/8/layout/vList2"/>
    <dgm:cxn modelId="{BA8D5FCA-EEA3-4F0D-89AF-4E31FD1A539E}" srcId="{459D7C1B-171D-41F9-930E-4C4B3374825C}" destId="{AECA136A-7268-4536-999A-A843ECB00075}" srcOrd="2" destOrd="0" parTransId="{8A4A8CB8-48B6-427D-8F9F-54B22F2D2894}" sibTransId="{0AA93930-82BA-474A-9B36-82C89A808CE0}"/>
    <dgm:cxn modelId="{BE341B04-5164-4137-A0EA-A818C44997E5}" type="presOf" srcId="{AECA136A-7268-4536-999A-A843ECB00075}" destId="{BCADF284-B4F0-4520-9575-E06222D95EFD}" srcOrd="0" destOrd="0" presId="urn:microsoft.com/office/officeart/2005/8/layout/vList2"/>
    <dgm:cxn modelId="{19088833-D449-46FA-A8FC-911EC9CFD42A}" srcId="{459D7C1B-171D-41F9-930E-4C4B3374825C}" destId="{39E3B432-61FB-4889-A1E2-20D4A592A412}" srcOrd="6" destOrd="0" parTransId="{FCE3F2FC-102F-4A58-953A-1C658356AD66}" sibTransId="{798C6C93-8AB3-4FF4-9346-A5BB88C77DB2}"/>
    <dgm:cxn modelId="{B1E61701-D7D2-40E8-881D-EAD41A367431}" type="presOf" srcId="{F37E4B2A-FFA4-4CA3-B9E6-5436BE23DE70}" destId="{FD297456-00F1-4179-A9DC-B963B398D5F7}" srcOrd="0" destOrd="0" presId="urn:microsoft.com/office/officeart/2005/8/layout/vList2"/>
    <dgm:cxn modelId="{FBDA054D-B1B9-47C9-9929-B18E7FE52144}" srcId="{459D7C1B-171D-41F9-930E-4C4B3374825C}" destId="{F37E4B2A-FFA4-4CA3-B9E6-5436BE23DE70}" srcOrd="3" destOrd="0" parTransId="{30685B0D-E52E-4EF5-8D5E-B20E933DC0B8}" sibTransId="{BFEFBBAB-14CE-420B-981C-10A92A7C0CB8}"/>
    <dgm:cxn modelId="{1E46D1E2-1C14-4894-BA9B-81E11BFF46C3}" type="presOf" srcId="{F7792BA3-21A3-4977-9B6B-E02C74C3B0E7}" destId="{E0A488CE-AA4B-4E32-AB66-114AC28376B8}" srcOrd="0" destOrd="0" presId="urn:microsoft.com/office/officeart/2005/8/layout/vList2"/>
    <dgm:cxn modelId="{951238DC-68F9-4735-9DF5-05949FCA2560}" type="presParOf" srcId="{5A89EC66-74F3-4E2F-B875-4DC9F42DF2EF}" destId="{E0A488CE-AA4B-4E32-AB66-114AC28376B8}" srcOrd="0" destOrd="0" presId="urn:microsoft.com/office/officeart/2005/8/layout/vList2"/>
    <dgm:cxn modelId="{C9351BDC-3787-4CD9-A6AE-9483FE527888}" type="presParOf" srcId="{5A89EC66-74F3-4E2F-B875-4DC9F42DF2EF}" destId="{3A7525F0-E5BE-4E06-9B67-5C0FA18E481D}" srcOrd="1" destOrd="0" presId="urn:microsoft.com/office/officeart/2005/8/layout/vList2"/>
    <dgm:cxn modelId="{24BCD403-1EFF-42FD-92EF-879B160E0E05}" type="presParOf" srcId="{5A89EC66-74F3-4E2F-B875-4DC9F42DF2EF}" destId="{3D0A24D6-FFB1-4F09-935B-D5B6B7220D93}" srcOrd="2" destOrd="0" presId="urn:microsoft.com/office/officeart/2005/8/layout/vList2"/>
    <dgm:cxn modelId="{E702BC69-FAA0-42ED-9EF1-C9F74FDB2934}" type="presParOf" srcId="{5A89EC66-74F3-4E2F-B875-4DC9F42DF2EF}" destId="{7ED4A709-D754-475A-A5D2-9ED471807AA6}" srcOrd="3" destOrd="0" presId="urn:microsoft.com/office/officeart/2005/8/layout/vList2"/>
    <dgm:cxn modelId="{572B759C-6E95-439C-88D0-FFF9D9E821A6}" type="presParOf" srcId="{5A89EC66-74F3-4E2F-B875-4DC9F42DF2EF}" destId="{BCADF284-B4F0-4520-9575-E06222D95EFD}" srcOrd="4" destOrd="0" presId="urn:microsoft.com/office/officeart/2005/8/layout/vList2"/>
    <dgm:cxn modelId="{6B6E9E7A-4521-4B25-B5D5-FD712FFF4F83}" type="presParOf" srcId="{5A89EC66-74F3-4E2F-B875-4DC9F42DF2EF}" destId="{7841E9E5-F20B-454A-97BC-BB594279E265}" srcOrd="5" destOrd="0" presId="urn:microsoft.com/office/officeart/2005/8/layout/vList2"/>
    <dgm:cxn modelId="{8375635E-0BAD-4243-ACFA-3AF232FC3857}" type="presParOf" srcId="{5A89EC66-74F3-4E2F-B875-4DC9F42DF2EF}" destId="{FD297456-00F1-4179-A9DC-B963B398D5F7}" srcOrd="6" destOrd="0" presId="urn:microsoft.com/office/officeart/2005/8/layout/vList2"/>
    <dgm:cxn modelId="{A81E52A2-740C-4B06-B671-E17CEB7ADD91}" type="presParOf" srcId="{5A89EC66-74F3-4E2F-B875-4DC9F42DF2EF}" destId="{5AC66595-6214-4466-B399-25ED3BEC5159}" srcOrd="7" destOrd="0" presId="urn:microsoft.com/office/officeart/2005/8/layout/vList2"/>
    <dgm:cxn modelId="{E9ACC405-E685-4BCB-9C0E-65CDCF795197}" type="presParOf" srcId="{5A89EC66-74F3-4E2F-B875-4DC9F42DF2EF}" destId="{BD477535-0F49-49B3-A0D1-74DE00BE3FFC}" srcOrd="8" destOrd="0" presId="urn:microsoft.com/office/officeart/2005/8/layout/vList2"/>
    <dgm:cxn modelId="{85763940-0EAB-4C30-B2C0-7A612366137C}" type="presParOf" srcId="{5A89EC66-74F3-4E2F-B875-4DC9F42DF2EF}" destId="{92C03BE5-A4B4-4A77-ABA4-F8BEB7DE90EF}" srcOrd="9" destOrd="0" presId="urn:microsoft.com/office/officeart/2005/8/layout/vList2"/>
    <dgm:cxn modelId="{233285D3-44C5-4EB0-A868-1BC47F806F13}" type="presParOf" srcId="{5A89EC66-74F3-4E2F-B875-4DC9F42DF2EF}" destId="{AB1515C4-DA70-4D31-9952-E630062CEFE0}" srcOrd="10" destOrd="0" presId="urn:microsoft.com/office/officeart/2005/8/layout/vList2"/>
    <dgm:cxn modelId="{326816C7-80D8-4638-A2DC-526237782BF4}" type="presParOf" srcId="{5A89EC66-74F3-4E2F-B875-4DC9F42DF2EF}" destId="{90B4A2C5-DAE3-4FDD-8F5C-A43586F5BEC6}" srcOrd="11" destOrd="0" presId="urn:microsoft.com/office/officeart/2005/8/layout/vList2"/>
    <dgm:cxn modelId="{1E659E37-B9D3-4071-82E0-43ECBC9C56D2}" type="presParOf" srcId="{5A89EC66-74F3-4E2F-B875-4DC9F42DF2EF}" destId="{276B0D49-7E93-423B-87B3-B30FF9D73E94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FB8C67E-6CBC-4929-A98C-304F7636358A}" type="doc">
      <dgm:prSet loTypeId="urn:microsoft.com/office/officeart/2005/8/layout/hProcess9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EBDBCEDF-466E-4376-8F5B-93156006C939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Patoloji:</a:t>
          </a:r>
          <a:endParaRPr lang="tr-TR" dirty="0">
            <a:latin typeface="+mj-lt"/>
          </a:endParaRPr>
        </a:p>
      </dgm:t>
    </dgm:pt>
    <dgm:pt modelId="{7708FD3E-8AE4-4F05-A076-7A6E82269FE9}" type="parTrans" cxnId="{7BA5FB7C-81DB-425B-92CF-E180F6412A6A}">
      <dgm:prSet/>
      <dgm:spPr/>
      <dgm:t>
        <a:bodyPr/>
        <a:lstStyle/>
        <a:p>
          <a:endParaRPr lang="tr-TR"/>
        </a:p>
      </dgm:t>
    </dgm:pt>
    <dgm:pt modelId="{2D016B73-CC30-4372-926A-04D8AA689A16}" type="sibTrans" cxnId="{7BA5FB7C-81DB-425B-92CF-E180F6412A6A}">
      <dgm:prSet/>
      <dgm:spPr/>
      <dgm:t>
        <a:bodyPr/>
        <a:lstStyle/>
        <a:p>
          <a:endParaRPr lang="tr-TR"/>
        </a:p>
      </dgm:t>
    </dgm:pt>
    <dgm:pt modelId="{79C85064-2878-4133-928B-470583113409}">
      <dgm:prSet/>
      <dgm:spPr/>
      <dgm:t>
        <a:bodyPr/>
        <a:lstStyle/>
        <a:p>
          <a:pPr rtl="0"/>
          <a:r>
            <a:rPr lang="tr-TR" dirty="0" err="1" smtClean="0">
              <a:latin typeface="+mj-lt"/>
            </a:rPr>
            <a:t>Glomeruler</a:t>
          </a:r>
          <a:r>
            <a:rPr lang="tr-TR" dirty="0" smtClean="0">
              <a:latin typeface="+mj-lt"/>
            </a:rPr>
            <a:t> tıkanma</a:t>
          </a:r>
          <a:endParaRPr lang="tr-TR" dirty="0">
            <a:latin typeface="+mj-lt"/>
          </a:endParaRPr>
        </a:p>
      </dgm:t>
    </dgm:pt>
    <dgm:pt modelId="{E4E9DAA8-DAEB-4579-9343-DB7D14F2EA2B}" type="parTrans" cxnId="{B74C67D0-CC0C-4625-8DFE-C0B91C20AD58}">
      <dgm:prSet/>
      <dgm:spPr/>
      <dgm:t>
        <a:bodyPr/>
        <a:lstStyle/>
        <a:p>
          <a:endParaRPr lang="tr-TR"/>
        </a:p>
      </dgm:t>
    </dgm:pt>
    <dgm:pt modelId="{F5ED5A20-ED57-4490-A095-B5E403C12648}" type="sibTrans" cxnId="{B74C67D0-CC0C-4625-8DFE-C0B91C20AD58}">
      <dgm:prSet/>
      <dgm:spPr/>
      <dgm:t>
        <a:bodyPr/>
        <a:lstStyle/>
        <a:p>
          <a:endParaRPr lang="tr-TR"/>
        </a:p>
      </dgm:t>
    </dgm:pt>
    <dgm:pt modelId="{49F205A4-530D-4781-8717-CBD362479229}">
      <dgm:prSet/>
      <dgm:spPr/>
      <dgm:t>
        <a:bodyPr/>
        <a:lstStyle/>
        <a:p>
          <a:pPr rtl="0"/>
          <a:r>
            <a:rPr lang="tr-TR" dirty="0" err="1" smtClean="0">
              <a:latin typeface="+mj-lt"/>
            </a:rPr>
            <a:t>Mezengiumda</a:t>
          </a:r>
          <a:r>
            <a:rPr lang="tr-TR" dirty="0" smtClean="0">
              <a:latin typeface="+mj-lt"/>
            </a:rPr>
            <a:t> genişleme</a:t>
          </a:r>
          <a:endParaRPr lang="tr-TR" dirty="0">
            <a:latin typeface="+mj-lt"/>
          </a:endParaRPr>
        </a:p>
      </dgm:t>
    </dgm:pt>
    <dgm:pt modelId="{E15CCA0D-9E04-4CFF-9286-771B75B7A54B}" type="parTrans" cxnId="{417D6367-32F4-40F6-927A-B4814C7A5894}">
      <dgm:prSet/>
      <dgm:spPr/>
      <dgm:t>
        <a:bodyPr/>
        <a:lstStyle/>
        <a:p>
          <a:endParaRPr lang="tr-TR"/>
        </a:p>
      </dgm:t>
    </dgm:pt>
    <dgm:pt modelId="{757301B5-5BA8-424F-B794-E0BCF9DA1E88}" type="sibTrans" cxnId="{417D6367-32F4-40F6-927A-B4814C7A5894}">
      <dgm:prSet/>
      <dgm:spPr/>
      <dgm:t>
        <a:bodyPr/>
        <a:lstStyle/>
        <a:p>
          <a:endParaRPr lang="tr-TR"/>
        </a:p>
      </dgm:t>
    </dgm:pt>
    <dgm:pt modelId="{DF3D9081-E3F9-46F2-B7A3-C5175477AC85}" type="pres">
      <dgm:prSet presAssocID="{DFB8C67E-6CBC-4929-A98C-304F7636358A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07DAAC1-402B-464D-A34C-1E3054494988}" type="pres">
      <dgm:prSet presAssocID="{DFB8C67E-6CBC-4929-A98C-304F7636358A}" presName="arrow" presStyleLbl="bgShp" presStyleIdx="0" presStyleCnt="1"/>
      <dgm:spPr/>
    </dgm:pt>
    <dgm:pt modelId="{60A1D166-0B86-4442-AA9B-F143CFA8BA9D}" type="pres">
      <dgm:prSet presAssocID="{DFB8C67E-6CBC-4929-A98C-304F7636358A}" presName="linearProcess" presStyleCnt="0"/>
      <dgm:spPr/>
    </dgm:pt>
    <dgm:pt modelId="{358D21E3-856F-4CDF-8374-70BBFF9DAB98}" type="pres">
      <dgm:prSet presAssocID="{EBDBCEDF-466E-4376-8F5B-93156006C939}" presName="textNode" presStyleLbl="node1" presStyleIdx="0" presStyleCnt="3" custLinFactNeighborX="-6667" custLinFactNeighborY="215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5108B4F-73C3-426C-90F9-F38318F89FA2}" type="pres">
      <dgm:prSet presAssocID="{2D016B73-CC30-4372-926A-04D8AA689A16}" presName="sibTrans" presStyleCnt="0"/>
      <dgm:spPr/>
    </dgm:pt>
    <dgm:pt modelId="{DEC5A06E-C7F4-43DA-835B-5B1FBDC641F3}" type="pres">
      <dgm:prSet presAssocID="{79C85064-2878-4133-928B-470583113409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391F1DD-5534-4CD7-A47E-9A514178C1EC}" type="pres">
      <dgm:prSet presAssocID="{F5ED5A20-ED57-4490-A095-B5E403C12648}" presName="sibTrans" presStyleCnt="0"/>
      <dgm:spPr/>
    </dgm:pt>
    <dgm:pt modelId="{3CFDF71D-1A47-44CB-9392-987A5CC8AC3E}" type="pres">
      <dgm:prSet presAssocID="{49F205A4-530D-4781-8717-CBD362479229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74C67D0-CC0C-4625-8DFE-C0B91C20AD58}" srcId="{DFB8C67E-6CBC-4929-A98C-304F7636358A}" destId="{79C85064-2878-4133-928B-470583113409}" srcOrd="1" destOrd="0" parTransId="{E4E9DAA8-DAEB-4579-9343-DB7D14F2EA2B}" sibTransId="{F5ED5A20-ED57-4490-A095-B5E403C12648}"/>
    <dgm:cxn modelId="{7BA5FB7C-81DB-425B-92CF-E180F6412A6A}" srcId="{DFB8C67E-6CBC-4929-A98C-304F7636358A}" destId="{EBDBCEDF-466E-4376-8F5B-93156006C939}" srcOrd="0" destOrd="0" parTransId="{7708FD3E-8AE4-4F05-A076-7A6E82269FE9}" sibTransId="{2D016B73-CC30-4372-926A-04D8AA689A16}"/>
    <dgm:cxn modelId="{ABF6E328-B9D6-4929-9A9E-F2916BACCF24}" type="presOf" srcId="{49F205A4-530D-4781-8717-CBD362479229}" destId="{3CFDF71D-1A47-44CB-9392-987A5CC8AC3E}" srcOrd="0" destOrd="0" presId="urn:microsoft.com/office/officeart/2005/8/layout/hProcess9"/>
    <dgm:cxn modelId="{ACE63DDC-A270-4CF8-BAA6-25D99B476AD7}" type="presOf" srcId="{DFB8C67E-6CBC-4929-A98C-304F7636358A}" destId="{DF3D9081-E3F9-46F2-B7A3-C5175477AC85}" srcOrd="0" destOrd="0" presId="urn:microsoft.com/office/officeart/2005/8/layout/hProcess9"/>
    <dgm:cxn modelId="{7C207954-DC9F-4E17-ACCD-7841F49E2105}" type="presOf" srcId="{EBDBCEDF-466E-4376-8F5B-93156006C939}" destId="{358D21E3-856F-4CDF-8374-70BBFF9DAB98}" srcOrd="0" destOrd="0" presId="urn:microsoft.com/office/officeart/2005/8/layout/hProcess9"/>
    <dgm:cxn modelId="{417D6367-32F4-40F6-927A-B4814C7A5894}" srcId="{DFB8C67E-6CBC-4929-A98C-304F7636358A}" destId="{49F205A4-530D-4781-8717-CBD362479229}" srcOrd="2" destOrd="0" parTransId="{E15CCA0D-9E04-4CFF-9286-771B75B7A54B}" sibTransId="{757301B5-5BA8-424F-B794-E0BCF9DA1E88}"/>
    <dgm:cxn modelId="{920F6075-2F80-4B8B-8AAF-70B85411B8EF}" type="presOf" srcId="{79C85064-2878-4133-928B-470583113409}" destId="{DEC5A06E-C7F4-43DA-835B-5B1FBDC641F3}" srcOrd="0" destOrd="0" presId="urn:microsoft.com/office/officeart/2005/8/layout/hProcess9"/>
    <dgm:cxn modelId="{DC871777-3040-446B-90F3-A8E149763F5C}" type="presParOf" srcId="{DF3D9081-E3F9-46F2-B7A3-C5175477AC85}" destId="{307DAAC1-402B-464D-A34C-1E3054494988}" srcOrd="0" destOrd="0" presId="urn:microsoft.com/office/officeart/2005/8/layout/hProcess9"/>
    <dgm:cxn modelId="{A0021009-E397-457A-9C27-18484D38552C}" type="presParOf" srcId="{DF3D9081-E3F9-46F2-B7A3-C5175477AC85}" destId="{60A1D166-0B86-4442-AA9B-F143CFA8BA9D}" srcOrd="1" destOrd="0" presId="urn:microsoft.com/office/officeart/2005/8/layout/hProcess9"/>
    <dgm:cxn modelId="{6BE2168C-4190-43B0-8BAF-FAAE815A2727}" type="presParOf" srcId="{60A1D166-0B86-4442-AA9B-F143CFA8BA9D}" destId="{358D21E3-856F-4CDF-8374-70BBFF9DAB98}" srcOrd="0" destOrd="0" presId="urn:microsoft.com/office/officeart/2005/8/layout/hProcess9"/>
    <dgm:cxn modelId="{3D57C5D5-3E35-472B-858E-40CD17E42FB4}" type="presParOf" srcId="{60A1D166-0B86-4442-AA9B-F143CFA8BA9D}" destId="{B5108B4F-73C3-426C-90F9-F38318F89FA2}" srcOrd="1" destOrd="0" presId="urn:microsoft.com/office/officeart/2005/8/layout/hProcess9"/>
    <dgm:cxn modelId="{B22EB316-02FA-47DB-AF28-B5187F4D55EA}" type="presParOf" srcId="{60A1D166-0B86-4442-AA9B-F143CFA8BA9D}" destId="{DEC5A06E-C7F4-43DA-835B-5B1FBDC641F3}" srcOrd="2" destOrd="0" presId="urn:microsoft.com/office/officeart/2005/8/layout/hProcess9"/>
    <dgm:cxn modelId="{E281C5F7-91ED-448F-83B6-C40BC3D30C0F}" type="presParOf" srcId="{60A1D166-0B86-4442-AA9B-F143CFA8BA9D}" destId="{2391F1DD-5534-4CD7-A47E-9A514178C1EC}" srcOrd="3" destOrd="0" presId="urn:microsoft.com/office/officeart/2005/8/layout/hProcess9"/>
    <dgm:cxn modelId="{83A23BA3-A887-4B83-A4BF-EFDE8A341632}" type="presParOf" srcId="{60A1D166-0B86-4442-AA9B-F143CFA8BA9D}" destId="{3CFDF71D-1A47-44CB-9392-987A5CC8AC3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E3555E8-1BE0-4030-BBA3-C44B6E933071}" type="doc">
      <dgm:prSet loTypeId="urn:microsoft.com/office/officeart/2005/8/layout/pyramid2" loCatId="pyramid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FDC9F993-40E2-494E-A571-2A5A07C7FFE5}">
      <dgm:prSet custT="1"/>
      <dgm:spPr/>
      <dgm:t>
        <a:bodyPr/>
        <a:lstStyle/>
        <a:p>
          <a:pPr rtl="0"/>
          <a:r>
            <a:rPr lang="tr-TR" sz="2400" b="0" i="0" baseline="0" dirty="0" smtClean="0">
              <a:latin typeface="+mj-lt"/>
            </a:rPr>
            <a:t>Hasta bu evrede kronik</a:t>
          </a:r>
          <a:r>
            <a:rPr lang="tr-TR" sz="2400" b="0" i="0" dirty="0" smtClean="0">
              <a:latin typeface="+mj-lt"/>
            </a:rPr>
            <a:t> </a:t>
          </a:r>
          <a:r>
            <a:rPr lang="tr-TR" sz="2400" b="0" i="0" baseline="0" dirty="0" smtClean="0">
              <a:latin typeface="+mj-lt"/>
            </a:rPr>
            <a:t>böbrek yetmezliği sürecine girmiştir.</a:t>
          </a:r>
          <a:r>
            <a:rPr lang="tr-TR" sz="2400" dirty="0" smtClean="0">
              <a:latin typeface="+mj-lt"/>
            </a:rPr>
            <a:t> GFR dakikada 15 ml’nin altına düşmüştür. </a:t>
          </a:r>
          <a:endParaRPr lang="tr-TR" sz="2400" dirty="0">
            <a:latin typeface="+mj-lt"/>
          </a:endParaRPr>
        </a:p>
      </dgm:t>
    </dgm:pt>
    <dgm:pt modelId="{A6CE979F-F58D-47EB-94DA-534215FDD115}" type="parTrans" cxnId="{07F57341-427C-43FB-9D88-B8F5CAA92B5C}">
      <dgm:prSet/>
      <dgm:spPr/>
      <dgm:t>
        <a:bodyPr/>
        <a:lstStyle/>
        <a:p>
          <a:endParaRPr lang="tr-TR"/>
        </a:p>
      </dgm:t>
    </dgm:pt>
    <dgm:pt modelId="{37CC8D6D-7747-474D-88E6-1FCB5174634B}" type="sibTrans" cxnId="{07F57341-427C-43FB-9D88-B8F5CAA92B5C}">
      <dgm:prSet/>
      <dgm:spPr/>
      <dgm:t>
        <a:bodyPr/>
        <a:lstStyle/>
        <a:p>
          <a:endParaRPr lang="tr-TR"/>
        </a:p>
      </dgm:t>
    </dgm:pt>
    <dgm:pt modelId="{509E1AE8-7B3B-4C3D-A8B4-D305A1D13ABA}">
      <dgm:prSet custT="1"/>
      <dgm:spPr/>
      <dgm:t>
        <a:bodyPr/>
        <a:lstStyle/>
        <a:p>
          <a:pPr rtl="0"/>
          <a:r>
            <a:rPr lang="tr-TR" sz="2400" dirty="0" smtClean="0">
              <a:latin typeface="+mj-lt"/>
            </a:rPr>
            <a:t>Tedavi seçenekleri anlatılır.</a:t>
          </a:r>
          <a:endParaRPr lang="tr-TR" sz="2400" dirty="0">
            <a:latin typeface="+mj-lt"/>
          </a:endParaRPr>
        </a:p>
      </dgm:t>
    </dgm:pt>
    <dgm:pt modelId="{E3B69980-FF62-4552-819B-C30F7194E38E}" type="parTrans" cxnId="{3E7851FD-E277-4F71-885A-DBC441569F15}">
      <dgm:prSet/>
      <dgm:spPr/>
      <dgm:t>
        <a:bodyPr/>
        <a:lstStyle/>
        <a:p>
          <a:endParaRPr lang="tr-TR"/>
        </a:p>
      </dgm:t>
    </dgm:pt>
    <dgm:pt modelId="{4B4F1347-7B3E-450A-9F9F-B77F13478210}" type="sibTrans" cxnId="{3E7851FD-E277-4F71-885A-DBC441569F15}">
      <dgm:prSet/>
      <dgm:spPr/>
      <dgm:t>
        <a:bodyPr/>
        <a:lstStyle/>
        <a:p>
          <a:endParaRPr lang="tr-TR"/>
        </a:p>
      </dgm:t>
    </dgm:pt>
    <dgm:pt modelId="{047BA58B-B3B2-4D86-BB19-335F03834356}">
      <dgm:prSet/>
      <dgm:spPr/>
      <dgm:t>
        <a:bodyPr/>
        <a:lstStyle/>
        <a:p>
          <a:pPr rtl="0"/>
          <a:r>
            <a:rPr lang="tr-TR" dirty="0" smtClean="0"/>
            <a:t>Hemodiyaliz</a:t>
          </a:r>
          <a:endParaRPr lang="tr-TR" dirty="0"/>
        </a:p>
      </dgm:t>
    </dgm:pt>
    <dgm:pt modelId="{5F9EBA33-E44B-4A4F-9571-CE485882F25E}" type="parTrans" cxnId="{B480D77B-7B46-4C2F-978F-C1F50C0F8FC4}">
      <dgm:prSet/>
      <dgm:spPr/>
      <dgm:t>
        <a:bodyPr/>
        <a:lstStyle/>
        <a:p>
          <a:endParaRPr lang="tr-TR"/>
        </a:p>
      </dgm:t>
    </dgm:pt>
    <dgm:pt modelId="{5E2CEE06-E1B2-4E76-BF90-633C10336A5D}" type="sibTrans" cxnId="{B480D77B-7B46-4C2F-978F-C1F50C0F8FC4}">
      <dgm:prSet/>
      <dgm:spPr/>
      <dgm:t>
        <a:bodyPr/>
        <a:lstStyle/>
        <a:p>
          <a:endParaRPr lang="tr-TR"/>
        </a:p>
      </dgm:t>
    </dgm:pt>
    <dgm:pt modelId="{13D0D4DD-09BE-47F1-95D3-2AB83C82D2F6}">
      <dgm:prSet/>
      <dgm:spPr/>
      <dgm:t>
        <a:bodyPr/>
        <a:lstStyle/>
        <a:p>
          <a:pPr rtl="0"/>
          <a:r>
            <a:rPr lang="tr-TR" dirty="0" smtClean="0"/>
            <a:t>Periton diyaliz</a:t>
          </a:r>
          <a:endParaRPr lang="tr-TR" dirty="0"/>
        </a:p>
      </dgm:t>
    </dgm:pt>
    <dgm:pt modelId="{56F50B36-4D43-402D-827D-F242A16572D5}" type="parTrans" cxnId="{AFD094EE-A826-4004-B9E9-3223B0FAA187}">
      <dgm:prSet/>
      <dgm:spPr/>
      <dgm:t>
        <a:bodyPr/>
        <a:lstStyle/>
        <a:p>
          <a:endParaRPr lang="tr-TR"/>
        </a:p>
      </dgm:t>
    </dgm:pt>
    <dgm:pt modelId="{3DFC908E-D964-4989-A6B9-D37BCB2DF5A5}" type="sibTrans" cxnId="{AFD094EE-A826-4004-B9E9-3223B0FAA187}">
      <dgm:prSet/>
      <dgm:spPr/>
      <dgm:t>
        <a:bodyPr/>
        <a:lstStyle/>
        <a:p>
          <a:endParaRPr lang="tr-TR"/>
        </a:p>
      </dgm:t>
    </dgm:pt>
    <dgm:pt modelId="{BD18E921-237B-4481-9B98-E898BFD9574C}">
      <dgm:prSet/>
      <dgm:spPr/>
      <dgm:t>
        <a:bodyPr/>
        <a:lstStyle/>
        <a:p>
          <a:pPr rtl="0"/>
          <a:r>
            <a:rPr lang="tr-TR" dirty="0" smtClean="0"/>
            <a:t>Transplantasyon</a:t>
          </a:r>
          <a:endParaRPr lang="tr-TR" dirty="0"/>
        </a:p>
      </dgm:t>
    </dgm:pt>
    <dgm:pt modelId="{AA3AC22A-F2C9-45AB-8591-A88255B5818F}" type="parTrans" cxnId="{2007FF02-9B97-425A-80D8-819F2F0E2705}">
      <dgm:prSet/>
      <dgm:spPr/>
      <dgm:t>
        <a:bodyPr/>
        <a:lstStyle/>
        <a:p>
          <a:endParaRPr lang="tr-TR"/>
        </a:p>
      </dgm:t>
    </dgm:pt>
    <dgm:pt modelId="{49AA8ED2-608F-4F69-BAA1-A8E003B1BF5C}" type="sibTrans" cxnId="{2007FF02-9B97-425A-80D8-819F2F0E2705}">
      <dgm:prSet/>
      <dgm:spPr/>
      <dgm:t>
        <a:bodyPr/>
        <a:lstStyle/>
        <a:p>
          <a:endParaRPr lang="tr-TR"/>
        </a:p>
      </dgm:t>
    </dgm:pt>
    <dgm:pt modelId="{57043D42-4E7F-4876-BC09-9DD3C70A37EA}" type="pres">
      <dgm:prSet presAssocID="{7E3555E8-1BE0-4030-BBA3-C44B6E933071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tr-TR"/>
        </a:p>
      </dgm:t>
    </dgm:pt>
    <dgm:pt modelId="{FB3DB664-CE7B-467C-B6D7-4A2A21C0C207}" type="pres">
      <dgm:prSet presAssocID="{7E3555E8-1BE0-4030-BBA3-C44B6E933071}" presName="pyramid" presStyleLbl="node1" presStyleIdx="0" presStyleCnt="1" custScaleX="127735"/>
      <dgm:spPr/>
    </dgm:pt>
    <dgm:pt modelId="{51391B3B-190E-478F-A04A-2B83D731E88C}" type="pres">
      <dgm:prSet presAssocID="{7E3555E8-1BE0-4030-BBA3-C44B6E933071}" presName="theList" presStyleCnt="0"/>
      <dgm:spPr/>
    </dgm:pt>
    <dgm:pt modelId="{D68D054B-9E16-48FC-9486-EA512E9E50D7}" type="pres">
      <dgm:prSet presAssocID="{FDC9F993-40E2-494E-A571-2A5A07C7FFE5}" presName="aNode" presStyleLbl="fgAcc1" presStyleIdx="0" presStyleCnt="5" custScaleX="187602" custScaleY="340846" custLinFactY="-3078" custLinFactNeighborX="18711" custLinFactNeighborY="-10000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301F20D-FFDB-467E-A82D-B2B399576029}" type="pres">
      <dgm:prSet presAssocID="{FDC9F993-40E2-494E-A571-2A5A07C7FFE5}" presName="aSpace" presStyleCnt="0"/>
      <dgm:spPr/>
    </dgm:pt>
    <dgm:pt modelId="{9AD987D2-43F9-4432-AB38-BB0900C0BF99}" type="pres">
      <dgm:prSet presAssocID="{509E1AE8-7B3B-4C3D-A8B4-D305A1D13ABA}" presName="aNode" presStyleLbl="fgAcc1" presStyleIdx="1" presStyleCnt="5" custScaleX="181822" custScaleY="163952" custLinFactNeighborX="20811" custLinFactNeighborY="-5199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747BD53-1282-4A63-A9F9-E8ECBCAF83DE}" type="pres">
      <dgm:prSet presAssocID="{509E1AE8-7B3B-4C3D-A8B4-D305A1D13ABA}" presName="aSpace" presStyleCnt="0"/>
      <dgm:spPr/>
    </dgm:pt>
    <dgm:pt modelId="{23467318-F56E-45FD-8339-4A7FF9F2663E}" type="pres">
      <dgm:prSet presAssocID="{047BA58B-B3B2-4D86-BB19-335F03834356}" presName="aNode" presStyleLbl="fgAcc1" presStyleIdx="2" presStyleCnt="5" custLinFactNeighborX="18052" custLinFactNeighborY="5511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C74E727-A8B3-475B-9566-1A4267CA6B52}" type="pres">
      <dgm:prSet presAssocID="{047BA58B-B3B2-4D86-BB19-335F03834356}" presName="aSpace" presStyleCnt="0"/>
      <dgm:spPr/>
    </dgm:pt>
    <dgm:pt modelId="{2969FD3C-16A4-40BE-9322-47266FEA4E04}" type="pres">
      <dgm:prSet presAssocID="{13D0D4DD-09BE-47F1-95D3-2AB83C82D2F6}" presName="aNode" presStyleLbl="fgAcc1" presStyleIdx="3" presStyleCnt="5" custLinFactY="2698" custLinFactNeighborX="18052" custLinFactNeighborY="10000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0FDEE5B-6D0B-4AE5-AA50-0C5EC324D565}" type="pres">
      <dgm:prSet presAssocID="{13D0D4DD-09BE-47F1-95D3-2AB83C82D2F6}" presName="aSpace" presStyleCnt="0"/>
      <dgm:spPr/>
    </dgm:pt>
    <dgm:pt modelId="{923516C6-6B66-4EA7-980C-DAA4A52CC3EC}" type="pres">
      <dgm:prSet presAssocID="{BD18E921-237B-4481-9B98-E898BFD9574C}" presName="aNode" presStyleLbl="fgAcc1" presStyleIdx="4" presStyleCnt="5" custLinFactY="11006" custLinFactNeighborX="18052" custLinFactNeighborY="10000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DD7794B-FD30-4BEC-B79D-62E81DDC193D}" type="pres">
      <dgm:prSet presAssocID="{BD18E921-237B-4481-9B98-E898BFD9574C}" presName="aSpace" presStyleCnt="0"/>
      <dgm:spPr/>
    </dgm:pt>
  </dgm:ptLst>
  <dgm:cxnLst>
    <dgm:cxn modelId="{215BB9D6-15E4-49C3-AAFE-F71C0BDD85B5}" type="presOf" srcId="{13D0D4DD-09BE-47F1-95D3-2AB83C82D2F6}" destId="{2969FD3C-16A4-40BE-9322-47266FEA4E04}" srcOrd="0" destOrd="0" presId="urn:microsoft.com/office/officeart/2005/8/layout/pyramid2"/>
    <dgm:cxn modelId="{48B0E671-1833-4D94-9C88-39EAD8A344C5}" type="presOf" srcId="{FDC9F993-40E2-494E-A571-2A5A07C7FFE5}" destId="{D68D054B-9E16-48FC-9486-EA512E9E50D7}" srcOrd="0" destOrd="0" presId="urn:microsoft.com/office/officeart/2005/8/layout/pyramid2"/>
    <dgm:cxn modelId="{79546783-B514-4E04-91FF-9B131E52B310}" type="presOf" srcId="{7E3555E8-1BE0-4030-BBA3-C44B6E933071}" destId="{57043D42-4E7F-4876-BC09-9DD3C70A37EA}" srcOrd="0" destOrd="0" presId="urn:microsoft.com/office/officeart/2005/8/layout/pyramid2"/>
    <dgm:cxn modelId="{132DEB7A-087D-4963-841B-F8653C67C1C4}" type="presOf" srcId="{BD18E921-237B-4481-9B98-E898BFD9574C}" destId="{923516C6-6B66-4EA7-980C-DAA4A52CC3EC}" srcOrd="0" destOrd="0" presId="urn:microsoft.com/office/officeart/2005/8/layout/pyramid2"/>
    <dgm:cxn modelId="{AFD094EE-A826-4004-B9E9-3223B0FAA187}" srcId="{7E3555E8-1BE0-4030-BBA3-C44B6E933071}" destId="{13D0D4DD-09BE-47F1-95D3-2AB83C82D2F6}" srcOrd="3" destOrd="0" parTransId="{56F50B36-4D43-402D-827D-F242A16572D5}" sibTransId="{3DFC908E-D964-4989-A6B9-D37BCB2DF5A5}"/>
    <dgm:cxn modelId="{3E7851FD-E277-4F71-885A-DBC441569F15}" srcId="{7E3555E8-1BE0-4030-BBA3-C44B6E933071}" destId="{509E1AE8-7B3B-4C3D-A8B4-D305A1D13ABA}" srcOrd="1" destOrd="0" parTransId="{E3B69980-FF62-4552-819B-C30F7194E38E}" sibTransId="{4B4F1347-7B3E-450A-9F9F-B77F13478210}"/>
    <dgm:cxn modelId="{2007FF02-9B97-425A-80D8-819F2F0E2705}" srcId="{7E3555E8-1BE0-4030-BBA3-C44B6E933071}" destId="{BD18E921-237B-4481-9B98-E898BFD9574C}" srcOrd="4" destOrd="0" parTransId="{AA3AC22A-F2C9-45AB-8591-A88255B5818F}" sibTransId="{49AA8ED2-608F-4F69-BAA1-A8E003B1BF5C}"/>
    <dgm:cxn modelId="{9092995D-0226-4DEE-8E0C-7948743CD521}" type="presOf" srcId="{047BA58B-B3B2-4D86-BB19-335F03834356}" destId="{23467318-F56E-45FD-8339-4A7FF9F2663E}" srcOrd="0" destOrd="0" presId="urn:microsoft.com/office/officeart/2005/8/layout/pyramid2"/>
    <dgm:cxn modelId="{B480D77B-7B46-4C2F-978F-C1F50C0F8FC4}" srcId="{7E3555E8-1BE0-4030-BBA3-C44B6E933071}" destId="{047BA58B-B3B2-4D86-BB19-335F03834356}" srcOrd="2" destOrd="0" parTransId="{5F9EBA33-E44B-4A4F-9571-CE485882F25E}" sibTransId="{5E2CEE06-E1B2-4E76-BF90-633C10336A5D}"/>
    <dgm:cxn modelId="{62A4A18C-3AFB-48D2-A2A4-9E9F9BA6CB65}" type="presOf" srcId="{509E1AE8-7B3B-4C3D-A8B4-D305A1D13ABA}" destId="{9AD987D2-43F9-4432-AB38-BB0900C0BF99}" srcOrd="0" destOrd="0" presId="urn:microsoft.com/office/officeart/2005/8/layout/pyramid2"/>
    <dgm:cxn modelId="{07F57341-427C-43FB-9D88-B8F5CAA92B5C}" srcId="{7E3555E8-1BE0-4030-BBA3-C44B6E933071}" destId="{FDC9F993-40E2-494E-A571-2A5A07C7FFE5}" srcOrd="0" destOrd="0" parTransId="{A6CE979F-F58D-47EB-94DA-534215FDD115}" sibTransId="{37CC8D6D-7747-474D-88E6-1FCB5174634B}"/>
    <dgm:cxn modelId="{9BD799D2-2492-4928-B5D4-789BEB490C74}" type="presParOf" srcId="{57043D42-4E7F-4876-BC09-9DD3C70A37EA}" destId="{FB3DB664-CE7B-467C-B6D7-4A2A21C0C207}" srcOrd="0" destOrd="0" presId="urn:microsoft.com/office/officeart/2005/8/layout/pyramid2"/>
    <dgm:cxn modelId="{F3666F82-D8E3-43CF-A7BB-54CBCFDAC396}" type="presParOf" srcId="{57043D42-4E7F-4876-BC09-9DD3C70A37EA}" destId="{51391B3B-190E-478F-A04A-2B83D731E88C}" srcOrd="1" destOrd="0" presId="urn:microsoft.com/office/officeart/2005/8/layout/pyramid2"/>
    <dgm:cxn modelId="{D6264031-A0ED-4250-A5CE-318430A6F099}" type="presParOf" srcId="{51391B3B-190E-478F-A04A-2B83D731E88C}" destId="{D68D054B-9E16-48FC-9486-EA512E9E50D7}" srcOrd="0" destOrd="0" presId="urn:microsoft.com/office/officeart/2005/8/layout/pyramid2"/>
    <dgm:cxn modelId="{B87940F2-0B45-4EDF-957D-61437D4FB680}" type="presParOf" srcId="{51391B3B-190E-478F-A04A-2B83D731E88C}" destId="{E301F20D-FFDB-467E-A82D-B2B399576029}" srcOrd="1" destOrd="0" presId="urn:microsoft.com/office/officeart/2005/8/layout/pyramid2"/>
    <dgm:cxn modelId="{0059CD51-1827-45B2-8194-61CA469882AB}" type="presParOf" srcId="{51391B3B-190E-478F-A04A-2B83D731E88C}" destId="{9AD987D2-43F9-4432-AB38-BB0900C0BF99}" srcOrd="2" destOrd="0" presId="urn:microsoft.com/office/officeart/2005/8/layout/pyramid2"/>
    <dgm:cxn modelId="{1B71C92F-FD95-411F-9129-AE09A8ADF3C7}" type="presParOf" srcId="{51391B3B-190E-478F-A04A-2B83D731E88C}" destId="{5747BD53-1282-4A63-A9F9-E8ECBCAF83DE}" srcOrd="3" destOrd="0" presId="urn:microsoft.com/office/officeart/2005/8/layout/pyramid2"/>
    <dgm:cxn modelId="{89CB07EF-20F5-423A-BC8C-349C2A16798C}" type="presParOf" srcId="{51391B3B-190E-478F-A04A-2B83D731E88C}" destId="{23467318-F56E-45FD-8339-4A7FF9F2663E}" srcOrd="4" destOrd="0" presId="urn:microsoft.com/office/officeart/2005/8/layout/pyramid2"/>
    <dgm:cxn modelId="{5D11E5D5-EAC5-47C0-AF6F-B769C0F635EF}" type="presParOf" srcId="{51391B3B-190E-478F-A04A-2B83D731E88C}" destId="{9C74E727-A8B3-475B-9566-1A4267CA6B52}" srcOrd="5" destOrd="0" presId="urn:microsoft.com/office/officeart/2005/8/layout/pyramid2"/>
    <dgm:cxn modelId="{1158FF8F-EE87-4D68-8C6C-82689AF6399A}" type="presParOf" srcId="{51391B3B-190E-478F-A04A-2B83D731E88C}" destId="{2969FD3C-16A4-40BE-9322-47266FEA4E04}" srcOrd="6" destOrd="0" presId="urn:microsoft.com/office/officeart/2005/8/layout/pyramid2"/>
    <dgm:cxn modelId="{D23F765E-A0DF-418F-980E-04D9B488AA12}" type="presParOf" srcId="{51391B3B-190E-478F-A04A-2B83D731E88C}" destId="{80FDEE5B-6D0B-4AE5-AA50-0C5EC324D565}" srcOrd="7" destOrd="0" presId="urn:microsoft.com/office/officeart/2005/8/layout/pyramid2"/>
    <dgm:cxn modelId="{77AB6EA3-BA60-450D-890F-600EBF6D5782}" type="presParOf" srcId="{51391B3B-190E-478F-A04A-2B83D731E88C}" destId="{923516C6-6B66-4EA7-980C-DAA4A52CC3EC}" srcOrd="8" destOrd="0" presId="urn:microsoft.com/office/officeart/2005/8/layout/pyramid2"/>
    <dgm:cxn modelId="{96A5680A-31AA-4E6B-AF4F-D6DD7D01EBB8}" type="presParOf" srcId="{51391B3B-190E-478F-A04A-2B83D731E88C}" destId="{0DD7794B-FD30-4BEC-B79D-62E81DDC193D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5E1414DC-98AB-45D4-8AB3-6B0D5B9D33AF}" type="doc">
      <dgm:prSet loTypeId="urn:microsoft.com/office/officeart/2005/8/layout/lProcess3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5388FB6E-C741-46E0-A4D3-1141159055BD}">
      <dgm:prSet custT="1"/>
      <dgm:spPr/>
      <dgm:t>
        <a:bodyPr/>
        <a:lstStyle/>
        <a:p>
          <a:pPr rtl="0"/>
          <a:r>
            <a:rPr lang="tr-TR" sz="2800" dirty="0" smtClean="0">
              <a:latin typeface="+mj-lt"/>
            </a:rPr>
            <a:t>5 yılı geçen tüm tip1 DM </a:t>
          </a:r>
          <a:r>
            <a:rPr lang="tr-TR" sz="2800" dirty="0" err="1" smtClean="0">
              <a:latin typeface="+mj-lt"/>
            </a:rPr>
            <a:t>li</a:t>
          </a:r>
          <a:r>
            <a:rPr lang="tr-TR" sz="2800" dirty="0" smtClean="0">
              <a:latin typeface="+mj-lt"/>
            </a:rPr>
            <a:t> olgulara</a:t>
          </a:r>
          <a:endParaRPr lang="tr-TR" sz="2800" dirty="0">
            <a:latin typeface="+mj-lt"/>
          </a:endParaRPr>
        </a:p>
      </dgm:t>
    </dgm:pt>
    <dgm:pt modelId="{20760281-5F23-4EE6-8AAB-D2EF780BCEA4}" type="parTrans" cxnId="{4A046DD3-793D-475D-986A-3A6C2A0E1881}">
      <dgm:prSet/>
      <dgm:spPr/>
      <dgm:t>
        <a:bodyPr/>
        <a:lstStyle/>
        <a:p>
          <a:endParaRPr lang="tr-TR"/>
        </a:p>
      </dgm:t>
    </dgm:pt>
    <dgm:pt modelId="{7D86984E-F578-409E-9535-F24B067A745B}" type="sibTrans" cxnId="{4A046DD3-793D-475D-986A-3A6C2A0E1881}">
      <dgm:prSet/>
      <dgm:spPr/>
      <dgm:t>
        <a:bodyPr/>
        <a:lstStyle/>
        <a:p>
          <a:endParaRPr lang="tr-TR"/>
        </a:p>
      </dgm:t>
    </dgm:pt>
    <dgm:pt modelId="{449099E2-FEEE-4FD6-8582-CC85A0B0A811}">
      <dgm:prSet custT="1"/>
      <dgm:spPr/>
      <dgm:t>
        <a:bodyPr/>
        <a:lstStyle/>
        <a:p>
          <a:pPr rtl="0"/>
          <a:r>
            <a:rPr lang="tr-TR" sz="2400" dirty="0" smtClean="0">
              <a:latin typeface="Calibri" panose="020F0502020204030204" pitchFamily="34" charset="0"/>
              <a:cs typeface="Calibri" panose="020F0502020204030204" pitchFamily="34" charset="0"/>
            </a:rPr>
            <a:t>Diyabetin yaşına bakılmaksızın tüm tip2 DM </a:t>
          </a:r>
          <a:r>
            <a:rPr lang="tr-TR" sz="2400" dirty="0" err="1" smtClean="0">
              <a:latin typeface="Calibri" panose="020F0502020204030204" pitchFamily="34" charset="0"/>
              <a:cs typeface="Calibri" panose="020F0502020204030204" pitchFamily="34" charset="0"/>
            </a:rPr>
            <a:t>li</a:t>
          </a:r>
          <a:r>
            <a:rPr lang="tr-TR" sz="2400" dirty="0" smtClean="0">
              <a:latin typeface="Calibri" panose="020F0502020204030204" pitchFamily="34" charset="0"/>
              <a:cs typeface="Calibri" panose="020F0502020204030204" pitchFamily="34" charset="0"/>
            </a:rPr>
            <a:t> olgulara 70 yaşına kadar </a:t>
          </a:r>
          <a:r>
            <a:rPr lang="tr-TR" sz="24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mikroalbuminüri</a:t>
          </a:r>
          <a:r>
            <a:rPr lang="tr-TR" sz="24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sz="2400" dirty="0" smtClean="0">
              <a:latin typeface="Calibri" panose="020F0502020204030204" pitchFamily="34" charset="0"/>
              <a:cs typeface="Calibri" panose="020F0502020204030204" pitchFamily="34" charset="0"/>
            </a:rPr>
            <a:t>için yıllık tarama yapılmalıdır.</a:t>
          </a:r>
          <a:endParaRPr lang="tr-TR" sz="2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05631C5-BE4D-4AB6-92FA-BE974F26F60C}" type="parTrans" cxnId="{FB8DB9FB-D92E-4D34-9858-E7128C8D2898}">
      <dgm:prSet/>
      <dgm:spPr/>
      <dgm:t>
        <a:bodyPr/>
        <a:lstStyle/>
        <a:p>
          <a:endParaRPr lang="tr-TR"/>
        </a:p>
      </dgm:t>
    </dgm:pt>
    <dgm:pt modelId="{685FD861-EAFF-43AE-A03B-83CBC9B153A7}" type="sibTrans" cxnId="{FB8DB9FB-D92E-4D34-9858-E7128C8D2898}">
      <dgm:prSet/>
      <dgm:spPr/>
      <dgm:t>
        <a:bodyPr/>
        <a:lstStyle/>
        <a:p>
          <a:endParaRPr lang="tr-TR"/>
        </a:p>
      </dgm:t>
    </dgm:pt>
    <dgm:pt modelId="{AEBCE190-7793-4BFC-B87D-5D3DF10E155F}" type="pres">
      <dgm:prSet presAssocID="{5E1414DC-98AB-45D4-8AB3-6B0D5B9D33AF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FD6CF696-1FDC-4290-855C-E5AE05D4212D}" type="pres">
      <dgm:prSet presAssocID="{5388FB6E-C741-46E0-A4D3-1141159055BD}" presName="horFlow" presStyleCnt="0"/>
      <dgm:spPr/>
    </dgm:pt>
    <dgm:pt modelId="{9A0F90A8-C1AD-4A36-86FC-4F32043962C2}" type="pres">
      <dgm:prSet presAssocID="{5388FB6E-C741-46E0-A4D3-1141159055BD}" presName="bigChev" presStyleLbl="node1" presStyleIdx="0" presStyleCnt="2"/>
      <dgm:spPr/>
      <dgm:t>
        <a:bodyPr/>
        <a:lstStyle/>
        <a:p>
          <a:endParaRPr lang="tr-TR"/>
        </a:p>
      </dgm:t>
    </dgm:pt>
    <dgm:pt modelId="{ECA87706-53C7-4862-8F90-63643076B7E1}" type="pres">
      <dgm:prSet presAssocID="{5388FB6E-C741-46E0-A4D3-1141159055BD}" presName="vSp" presStyleCnt="0"/>
      <dgm:spPr/>
    </dgm:pt>
    <dgm:pt modelId="{FDA4BFF1-913C-4F7B-9C08-5BA855C23F2A}" type="pres">
      <dgm:prSet presAssocID="{449099E2-FEEE-4FD6-8582-CC85A0B0A811}" presName="horFlow" presStyleCnt="0"/>
      <dgm:spPr/>
    </dgm:pt>
    <dgm:pt modelId="{FCEF2EB2-AF6A-42E2-8E57-C44E66B9A1D9}" type="pres">
      <dgm:prSet presAssocID="{449099E2-FEEE-4FD6-8582-CC85A0B0A811}" presName="bigChev" presStyleLbl="node1" presStyleIdx="1" presStyleCnt="2" custScaleY="114202"/>
      <dgm:spPr/>
      <dgm:t>
        <a:bodyPr/>
        <a:lstStyle/>
        <a:p>
          <a:endParaRPr lang="tr-TR"/>
        </a:p>
      </dgm:t>
    </dgm:pt>
  </dgm:ptLst>
  <dgm:cxnLst>
    <dgm:cxn modelId="{3758AD12-B1C9-4CD7-A52A-0C62AB618FFD}" type="presOf" srcId="{5E1414DC-98AB-45D4-8AB3-6B0D5B9D33AF}" destId="{AEBCE190-7793-4BFC-B87D-5D3DF10E155F}" srcOrd="0" destOrd="0" presId="urn:microsoft.com/office/officeart/2005/8/layout/lProcess3"/>
    <dgm:cxn modelId="{DA48E74D-D215-4FAB-8708-6DE0BDE77A6D}" type="presOf" srcId="{5388FB6E-C741-46E0-A4D3-1141159055BD}" destId="{9A0F90A8-C1AD-4A36-86FC-4F32043962C2}" srcOrd="0" destOrd="0" presId="urn:microsoft.com/office/officeart/2005/8/layout/lProcess3"/>
    <dgm:cxn modelId="{4A046DD3-793D-475D-986A-3A6C2A0E1881}" srcId="{5E1414DC-98AB-45D4-8AB3-6B0D5B9D33AF}" destId="{5388FB6E-C741-46E0-A4D3-1141159055BD}" srcOrd="0" destOrd="0" parTransId="{20760281-5F23-4EE6-8AAB-D2EF780BCEA4}" sibTransId="{7D86984E-F578-409E-9535-F24B067A745B}"/>
    <dgm:cxn modelId="{FB8DB9FB-D92E-4D34-9858-E7128C8D2898}" srcId="{5E1414DC-98AB-45D4-8AB3-6B0D5B9D33AF}" destId="{449099E2-FEEE-4FD6-8582-CC85A0B0A811}" srcOrd="1" destOrd="0" parTransId="{C05631C5-BE4D-4AB6-92FA-BE974F26F60C}" sibTransId="{685FD861-EAFF-43AE-A03B-83CBC9B153A7}"/>
    <dgm:cxn modelId="{2E563B25-ACA6-4B2D-A4C5-B854B61ABC8A}" type="presOf" srcId="{449099E2-FEEE-4FD6-8582-CC85A0B0A811}" destId="{FCEF2EB2-AF6A-42E2-8E57-C44E66B9A1D9}" srcOrd="0" destOrd="0" presId="urn:microsoft.com/office/officeart/2005/8/layout/lProcess3"/>
    <dgm:cxn modelId="{5BD41038-ED23-4145-9DD9-3D46E57CBAF1}" type="presParOf" srcId="{AEBCE190-7793-4BFC-B87D-5D3DF10E155F}" destId="{FD6CF696-1FDC-4290-855C-E5AE05D4212D}" srcOrd="0" destOrd="0" presId="urn:microsoft.com/office/officeart/2005/8/layout/lProcess3"/>
    <dgm:cxn modelId="{F58CF494-1486-4572-8FF6-96177774E0A4}" type="presParOf" srcId="{FD6CF696-1FDC-4290-855C-E5AE05D4212D}" destId="{9A0F90A8-C1AD-4A36-86FC-4F32043962C2}" srcOrd="0" destOrd="0" presId="urn:microsoft.com/office/officeart/2005/8/layout/lProcess3"/>
    <dgm:cxn modelId="{5A0E6676-67C1-4927-B0AD-761C35AACCD7}" type="presParOf" srcId="{AEBCE190-7793-4BFC-B87D-5D3DF10E155F}" destId="{ECA87706-53C7-4862-8F90-63643076B7E1}" srcOrd="1" destOrd="0" presId="urn:microsoft.com/office/officeart/2005/8/layout/lProcess3"/>
    <dgm:cxn modelId="{193F2AD3-C501-4021-B6B0-DCD7B54781C6}" type="presParOf" srcId="{AEBCE190-7793-4BFC-B87D-5D3DF10E155F}" destId="{FDA4BFF1-913C-4F7B-9C08-5BA855C23F2A}" srcOrd="2" destOrd="0" presId="urn:microsoft.com/office/officeart/2005/8/layout/lProcess3"/>
    <dgm:cxn modelId="{F80A17B7-8E32-4C51-B877-BD23D837FE9A}" type="presParOf" srcId="{FDA4BFF1-913C-4F7B-9C08-5BA855C23F2A}" destId="{FCEF2EB2-AF6A-42E2-8E57-C44E66B9A1D9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1811C12-56BD-4E1F-AE2E-08DA10E00DAD}" type="doc">
      <dgm:prSet loTypeId="urn:microsoft.com/office/officeart/2005/8/layout/vList2" loCatId="list" qsTypeId="urn:microsoft.com/office/officeart/2005/8/quickstyle/simple1" qsCatId="simple" csTypeId="urn:microsoft.com/office/officeart/2005/8/colors/accent1_4" csCatId="accent1"/>
      <dgm:spPr/>
      <dgm:t>
        <a:bodyPr/>
        <a:lstStyle/>
        <a:p>
          <a:endParaRPr lang="tr-TR"/>
        </a:p>
      </dgm:t>
    </dgm:pt>
    <dgm:pt modelId="{6B96E204-1AF4-4D3A-9FA1-99229CB92D45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İdrar </a:t>
          </a:r>
          <a:r>
            <a:rPr lang="tr-TR" dirty="0" err="1" smtClean="0">
              <a:latin typeface="+mj-lt"/>
            </a:rPr>
            <a:t>mikroskopisi</a:t>
          </a:r>
          <a:endParaRPr lang="tr-TR" dirty="0">
            <a:latin typeface="+mj-lt"/>
          </a:endParaRPr>
        </a:p>
      </dgm:t>
    </dgm:pt>
    <dgm:pt modelId="{EE730589-2FE3-415B-961C-89442D0ACC9F}" type="parTrans" cxnId="{9999B1C6-FDD1-49A8-80EA-7B005310A2DD}">
      <dgm:prSet/>
      <dgm:spPr/>
      <dgm:t>
        <a:bodyPr/>
        <a:lstStyle/>
        <a:p>
          <a:endParaRPr lang="tr-TR"/>
        </a:p>
      </dgm:t>
    </dgm:pt>
    <dgm:pt modelId="{D63B42CA-CA80-4925-803E-A211759035AB}" type="sibTrans" cxnId="{9999B1C6-FDD1-49A8-80EA-7B005310A2DD}">
      <dgm:prSet/>
      <dgm:spPr/>
      <dgm:t>
        <a:bodyPr/>
        <a:lstStyle/>
        <a:p>
          <a:endParaRPr lang="tr-TR"/>
        </a:p>
      </dgm:t>
    </dgm:pt>
    <dgm:pt modelId="{8640008F-D2DF-4017-A39C-1C2D7523C1EA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24 saatlik idrarda </a:t>
          </a:r>
          <a:r>
            <a:rPr lang="tr-TR" dirty="0" err="1" smtClean="0">
              <a:latin typeface="+mj-lt"/>
            </a:rPr>
            <a:t>proteinüri</a:t>
          </a:r>
          <a:r>
            <a:rPr lang="tr-TR" dirty="0" smtClean="0">
              <a:latin typeface="+mj-lt"/>
            </a:rPr>
            <a:t> miktarı</a:t>
          </a:r>
          <a:endParaRPr lang="tr-TR" dirty="0">
            <a:latin typeface="+mj-lt"/>
          </a:endParaRPr>
        </a:p>
      </dgm:t>
    </dgm:pt>
    <dgm:pt modelId="{9425C1E3-6AFF-4454-AAE8-E197693E432C}" type="parTrans" cxnId="{AC148E00-8C16-4DC3-908F-DC18C29FA0F3}">
      <dgm:prSet/>
      <dgm:spPr/>
      <dgm:t>
        <a:bodyPr/>
        <a:lstStyle/>
        <a:p>
          <a:endParaRPr lang="tr-TR"/>
        </a:p>
      </dgm:t>
    </dgm:pt>
    <dgm:pt modelId="{15230D61-5451-4FDA-858E-C864A9BF0FF7}" type="sibTrans" cxnId="{AC148E00-8C16-4DC3-908F-DC18C29FA0F3}">
      <dgm:prSet/>
      <dgm:spPr/>
      <dgm:t>
        <a:bodyPr/>
        <a:lstStyle/>
        <a:p>
          <a:endParaRPr lang="tr-TR"/>
        </a:p>
      </dgm:t>
    </dgm:pt>
    <dgm:pt modelId="{33251990-EA2D-4B98-9340-CD10FB986C2B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Böbrek USG</a:t>
          </a:r>
          <a:endParaRPr lang="tr-TR" dirty="0">
            <a:latin typeface="+mj-lt"/>
          </a:endParaRPr>
        </a:p>
      </dgm:t>
    </dgm:pt>
    <dgm:pt modelId="{6178A525-54EB-4963-88FB-FB8791A5A206}" type="parTrans" cxnId="{DB9B23A7-9197-46B1-9619-D82F09813C01}">
      <dgm:prSet/>
      <dgm:spPr/>
      <dgm:t>
        <a:bodyPr/>
        <a:lstStyle/>
        <a:p>
          <a:endParaRPr lang="tr-TR"/>
        </a:p>
      </dgm:t>
    </dgm:pt>
    <dgm:pt modelId="{E9C8D59F-F692-451C-AB2D-CFB7F7FA2AAE}" type="sibTrans" cxnId="{DB9B23A7-9197-46B1-9619-D82F09813C01}">
      <dgm:prSet/>
      <dgm:spPr/>
      <dgm:t>
        <a:bodyPr/>
        <a:lstStyle/>
        <a:p>
          <a:endParaRPr lang="tr-TR"/>
        </a:p>
      </dgm:t>
    </dgm:pt>
    <dgm:pt modelId="{4CF19621-5C9B-4DEE-A6BE-B7E86AAAD037}">
      <dgm:prSet/>
      <dgm:spPr/>
      <dgm:t>
        <a:bodyPr/>
        <a:lstStyle/>
        <a:p>
          <a:pPr rtl="0"/>
          <a:r>
            <a:rPr lang="tr-TR" dirty="0" err="1" smtClean="0">
              <a:latin typeface="+mj-lt"/>
            </a:rPr>
            <a:t>Glomerulonefrit</a:t>
          </a:r>
          <a:r>
            <a:rPr lang="tr-TR" dirty="0" smtClean="0">
              <a:latin typeface="+mj-lt"/>
            </a:rPr>
            <a:t> şüphesi varsa ANCA,C3,C4</a:t>
          </a:r>
          <a:endParaRPr lang="tr-TR" dirty="0">
            <a:latin typeface="+mj-lt"/>
          </a:endParaRPr>
        </a:p>
      </dgm:t>
    </dgm:pt>
    <dgm:pt modelId="{72C99A2D-BE45-4BC1-9A78-B538E6163A6A}" type="parTrans" cxnId="{A11A995C-D72F-4625-BFD3-189CB171EA77}">
      <dgm:prSet/>
      <dgm:spPr/>
      <dgm:t>
        <a:bodyPr/>
        <a:lstStyle/>
        <a:p>
          <a:endParaRPr lang="tr-TR"/>
        </a:p>
      </dgm:t>
    </dgm:pt>
    <dgm:pt modelId="{4568464E-EC82-4D7C-BA1C-4EDB1A9261F9}" type="sibTrans" cxnId="{A11A995C-D72F-4625-BFD3-189CB171EA77}">
      <dgm:prSet/>
      <dgm:spPr/>
      <dgm:t>
        <a:bodyPr/>
        <a:lstStyle/>
        <a:p>
          <a:endParaRPr lang="tr-TR"/>
        </a:p>
      </dgm:t>
    </dgm:pt>
    <dgm:pt modelId="{CD90B11B-92C9-43A3-AF21-51B33894A919}" type="pres">
      <dgm:prSet presAssocID="{51811C12-56BD-4E1F-AE2E-08DA10E00DA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90B8C9F-59A7-4912-8BCC-5AB50A2383D8}" type="pres">
      <dgm:prSet presAssocID="{6B96E204-1AF4-4D3A-9FA1-99229CB92D45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4B6F953-5FD3-488B-AD53-5AF398B52188}" type="pres">
      <dgm:prSet presAssocID="{D63B42CA-CA80-4925-803E-A211759035AB}" presName="spacer" presStyleCnt="0"/>
      <dgm:spPr/>
      <dgm:t>
        <a:bodyPr/>
        <a:lstStyle/>
        <a:p>
          <a:endParaRPr lang="tr-TR"/>
        </a:p>
      </dgm:t>
    </dgm:pt>
    <dgm:pt modelId="{3C9A2064-8771-40CF-9113-B96F38506E7F}" type="pres">
      <dgm:prSet presAssocID="{8640008F-D2DF-4017-A39C-1C2D7523C1E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0F70F88-FF6B-46F6-811C-A9AC104A95D8}" type="pres">
      <dgm:prSet presAssocID="{15230D61-5451-4FDA-858E-C864A9BF0FF7}" presName="spacer" presStyleCnt="0"/>
      <dgm:spPr/>
      <dgm:t>
        <a:bodyPr/>
        <a:lstStyle/>
        <a:p>
          <a:endParaRPr lang="tr-TR"/>
        </a:p>
      </dgm:t>
    </dgm:pt>
    <dgm:pt modelId="{DCF983B7-0077-4C03-9ACF-CD9AACD127E7}" type="pres">
      <dgm:prSet presAssocID="{33251990-EA2D-4B98-9340-CD10FB986C2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A2788D4-66E4-400B-99FA-D5D7B40F5314}" type="pres">
      <dgm:prSet presAssocID="{E9C8D59F-F692-451C-AB2D-CFB7F7FA2AAE}" presName="spacer" presStyleCnt="0"/>
      <dgm:spPr/>
      <dgm:t>
        <a:bodyPr/>
        <a:lstStyle/>
        <a:p>
          <a:endParaRPr lang="tr-TR"/>
        </a:p>
      </dgm:t>
    </dgm:pt>
    <dgm:pt modelId="{45A46C41-6DA6-45C6-AEF2-5670A42B7755}" type="pres">
      <dgm:prSet presAssocID="{4CF19621-5C9B-4DEE-A6BE-B7E86AAAD03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11A995C-D72F-4625-BFD3-189CB171EA77}" srcId="{51811C12-56BD-4E1F-AE2E-08DA10E00DAD}" destId="{4CF19621-5C9B-4DEE-A6BE-B7E86AAAD037}" srcOrd="3" destOrd="0" parTransId="{72C99A2D-BE45-4BC1-9A78-B538E6163A6A}" sibTransId="{4568464E-EC82-4D7C-BA1C-4EDB1A9261F9}"/>
    <dgm:cxn modelId="{9999B1C6-FDD1-49A8-80EA-7B005310A2DD}" srcId="{51811C12-56BD-4E1F-AE2E-08DA10E00DAD}" destId="{6B96E204-1AF4-4D3A-9FA1-99229CB92D45}" srcOrd="0" destOrd="0" parTransId="{EE730589-2FE3-415B-961C-89442D0ACC9F}" sibTransId="{D63B42CA-CA80-4925-803E-A211759035AB}"/>
    <dgm:cxn modelId="{3EBEDD61-C509-4A01-8844-66922A2599D1}" type="presOf" srcId="{8640008F-D2DF-4017-A39C-1C2D7523C1EA}" destId="{3C9A2064-8771-40CF-9113-B96F38506E7F}" srcOrd="0" destOrd="0" presId="urn:microsoft.com/office/officeart/2005/8/layout/vList2"/>
    <dgm:cxn modelId="{AC148E00-8C16-4DC3-908F-DC18C29FA0F3}" srcId="{51811C12-56BD-4E1F-AE2E-08DA10E00DAD}" destId="{8640008F-D2DF-4017-A39C-1C2D7523C1EA}" srcOrd="1" destOrd="0" parTransId="{9425C1E3-6AFF-4454-AAE8-E197693E432C}" sibTransId="{15230D61-5451-4FDA-858E-C864A9BF0FF7}"/>
    <dgm:cxn modelId="{5173B22D-BDEE-4F0F-B8D3-674CF5F0161D}" type="presOf" srcId="{6B96E204-1AF4-4D3A-9FA1-99229CB92D45}" destId="{A90B8C9F-59A7-4912-8BCC-5AB50A2383D8}" srcOrd="0" destOrd="0" presId="urn:microsoft.com/office/officeart/2005/8/layout/vList2"/>
    <dgm:cxn modelId="{78F38CD1-933E-491E-9829-D8C0FB2B9D1F}" type="presOf" srcId="{4CF19621-5C9B-4DEE-A6BE-B7E86AAAD037}" destId="{45A46C41-6DA6-45C6-AEF2-5670A42B7755}" srcOrd="0" destOrd="0" presId="urn:microsoft.com/office/officeart/2005/8/layout/vList2"/>
    <dgm:cxn modelId="{DB9B23A7-9197-46B1-9619-D82F09813C01}" srcId="{51811C12-56BD-4E1F-AE2E-08DA10E00DAD}" destId="{33251990-EA2D-4B98-9340-CD10FB986C2B}" srcOrd="2" destOrd="0" parTransId="{6178A525-54EB-4963-88FB-FB8791A5A206}" sibTransId="{E9C8D59F-F692-451C-AB2D-CFB7F7FA2AAE}"/>
    <dgm:cxn modelId="{93BF6A0A-7D73-4767-89BA-6E06F6554C49}" type="presOf" srcId="{33251990-EA2D-4B98-9340-CD10FB986C2B}" destId="{DCF983B7-0077-4C03-9ACF-CD9AACD127E7}" srcOrd="0" destOrd="0" presId="urn:microsoft.com/office/officeart/2005/8/layout/vList2"/>
    <dgm:cxn modelId="{143AD74E-CE97-4CFD-BC99-1827895033A6}" type="presOf" srcId="{51811C12-56BD-4E1F-AE2E-08DA10E00DAD}" destId="{CD90B11B-92C9-43A3-AF21-51B33894A919}" srcOrd="0" destOrd="0" presId="urn:microsoft.com/office/officeart/2005/8/layout/vList2"/>
    <dgm:cxn modelId="{61614F29-E575-4430-97CB-FE52BAA661CD}" type="presParOf" srcId="{CD90B11B-92C9-43A3-AF21-51B33894A919}" destId="{A90B8C9F-59A7-4912-8BCC-5AB50A2383D8}" srcOrd="0" destOrd="0" presId="urn:microsoft.com/office/officeart/2005/8/layout/vList2"/>
    <dgm:cxn modelId="{B0FE4F17-A9FC-423D-A918-D05176FFA5A9}" type="presParOf" srcId="{CD90B11B-92C9-43A3-AF21-51B33894A919}" destId="{24B6F953-5FD3-488B-AD53-5AF398B52188}" srcOrd="1" destOrd="0" presId="urn:microsoft.com/office/officeart/2005/8/layout/vList2"/>
    <dgm:cxn modelId="{F9F05A53-0628-49D1-90FD-7113F2D75D3B}" type="presParOf" srcId="{CD90B11B-92C9-43A3-AF21-51B33894A919}" destId="{3C9A2064-8771-40CF-9113-B96F38506E7F}" srcOrd="2" destOrd="0" presId="urn:microsoft.com/office/officeart/2005/8/layout/vList2"/>
    <dgm:cxn modelId="{EBC890E2-B6DD-4EE8-BA8E-5EC08C3A2238}" type="presParOf" srcId="{CD90B11B-92C9-43A3-AF21-51B33894A919}" destId="{90F70F88-FF6B-46F6-811C-A9AC104A95D8}" srcOrd="3" destOrd="0" presId="urn:microsoft.com/office/officeart/2005/8/layout/vList2"/>
    <dgm:cxn modelId="{BF775F66-9800-4C2F-BA09-681A2461DA55}" type="presParOf" srcId="{CD90B11B-92C9-43A3-AF21-51B33894A919}" destId="{DCF983B7-0077-4C03-9ACF-CD9AACD127E7}" srcOrd="4" destOrd="0" presId="urn:microsoft.com/office/officeart/2005/8/layout/vList2"/>
    <dgm:cxn modelId="{D2B4090D-20FC-4685-86B2-6F972A8AC78D}" type="presParOf" srcId="{CD90B11B-92C9-43A3-AF21-51B33894A919}" destId="{9A2788D4-66E4-400B-99FA-D5D7B40F5314}" srcOrd="5" destOrd="0" presId="urn:microsoft.com/office/officeart/2005/8/layout/vList2"/>
    <dgm:cxn modelId="{8AF873FC-BBF0-46B6-B643-70005178217E}" type="presParOf" srcId="{CD90B11B-92C9-43A3-AF21-51B33894A919}" destId="{45A46C41-6DA6-45C6-AEF2-5670A42B775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7E6BFB5-850C-4908-9F7C-274F7C2B9006}" type="doc">
      <dgm:prSet loTypeId="urn:microsoft.com/office/officeart/2005/8/layout/hList7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03FE3E3-A354-48E4-A137-79CC5B913463}">
      <dgm:prSet/>
      <dgm:spPr/>
      <dgm:t>
        <a:bodyPr/>
        <a:lstStyle/>
        <a:p>
          <a:pPr rtl="0"/>
          <a:r>
            <a:rPr lang="tr-TR" smtClean="0"/>
            <a:t>Eğitim</a:t>
          </a:r>
          <a:endParaRPr lang="tr-TR"/>
        </a:p>
      </dgm:t>
    </dgm:pt>
    <dgm:pt modelId="{6F2FA8A3-8DC1-44B4-8D0F-6D3A08640E25}" type="parTrans" cxnId="{0073FB99-C237-4CD9-B35D-7B026328604A}">
      <dgm:prSet/>
      <dgm:spPr/>
      <dgm:t>
        <a:bodyPr/>
        <a:lstStyle/>
        <a:p>
          <a:endParaRPr lang="tr-TR"/>
        </a:p>
      </dgm:t>
    </dgm:pt>
    <dgm:pt modelId="{51B94A4B-D106-42D8-9837-AE2D9F5FC249}" type="sibTrans" cxnId="{0073FB99-C237-4CD9-B35D-7B026328604A}">
      <dgm:prSet/>
      <dgm:spPr/>
      <dgm:t>
        <a:bodyPr/>
        <a:lstStyle/>
        <a:p>
          <a:endParaRPr lang="tr-TR"/>
        </a:p>
      </dgm:t>
    </dgm:pt>
    <dgm:pt modelId="{B7E23624-B6A5-401F-B7B9-708E17BC68C3}">
      <dgm:prSet/>
      <dgm:spPr/>
      <dgm:t>
        <a:bodyPr/>
        <a:lstStyle/>
        <a:p>
          <a:pPr rtl="0"/>
          <a:r>
            <a:rPr lang="en-US" smtClean="0"/>
            <a:t>Diyet </a:t>
          </a:r>
          <a:endParaRPr lang="tr-TR"/>
        </a:p>
      </dgm:t>
    </dgm:pt>
    <dgm:pt modelId="{B24C6D5A-C5F3-4A9A-AC3C-5F17EC1181EF}" type="parTrans" cxnId="{80B26838-DDEC-4B45-BE7F-686C0812B3C4}">
      <dgm:prSet/>
      <dgm:spPr/>
      <dgm:t>
        <a:bodyPr/>
        <a:lstStyle/>
        <a:p>
          <a:endParaRPr lang="tr-TR"/>
        </a:p>
      </dgm:t>
    </dgm:pt>
    <dgm:pt modelId="{4FFAD947-F9C9-4E29-B8AD-39FF15D241BC}" type="sibTrans" cxnId="{80B26838-DDEC-4B45-BE7F-686C0812B3C4}">
      <dgm:prSet/>
      <dgm:spPr/>
      <dgm:t>
        <a:bodyPr/>
        <a:lstStyle/>
        <a:p>
          <a:endParaRPr lang="tr-TR"/>
        </a:p>
      </dgm:t>
    </dgm:pt>
    <dgm:pt modelId="{E1A9A44F-7A98-4FC8-8F87-F2905E2370D6}">
      <dgm:prSet/>
      <dgm:spPr/>
      <dgm:t>
        <a:bodyPr/>
        <a:lstStyle/>
        <a:p>
          <a:pPr rtl="0"/>
          <a:r>
            <a:rPr lang="en-US" smtClean="0"/>
            <a:t>Düzenli egzersiz</a:t>
          </a:r>
          <a:endParaRPr lang="tr-TR"/>
        </a:p>
      </dgm:t>
    </dgm:pt>
    <dgm:pt modelId="{927D1849-2CB4-4B32-A28F-C6AECBB3C2E3}" type="parTrans" cxnId="{28163ABB-E439-471E-A8FA-5A81179F584E}">
      <dgm:prSet/>
      <dgm:spPr/>
      <dgm:t>
        <a:bodyPr/>
        <a:lstStyle/>
        <a:p>
          <a:endParaRPr lang="tr-TR"/>
        </a:p>
      </dgm:t>
    </dgm:pt>
    <dgm:pt modelId="{E2C00B23-67A1-4B3A-99DF-8E886A4EB198}" type="sibTrans" cxnId="{28163ABB-E439-471E-A8FA-5A81179F584E}">
      <dgm:prSet/>
      <dgm:spPr/>
      <dgm:t>
        <a:bodyPr/>
        <a:lstStyle/>
        <a:p>
          <a:endParaRPr lang="tr-TR"/>
        </a:p>
      </dgm:t>
    </dgm:pt>
    <dgm:pt modelId="{EA0092CC-FD1D-4FD3-9C36-EE3BD6D72AED}">
      <dgm:prSet/>
      <dgm:spPr/>
      <dgm:t>
        <a:bodyPr/>
        <a:lstStyle/>
        <a:p>
          <a:pPr rtl="0"/>
          <a:r>
            <a:rPr lang="en-US" dirty="0" err="1" smtClean="0"/>
            <a:t>İlaç</a:t>
          </a:r>
          <a:r>
            <a:rPr lang="en-US" dirty="0" smtClean="0"/>
            <a:t> </a:t>
          </a:r>
          <a:r>
            <a:rPr lang="en-US" dirty="0" err="1" smtClean="0"/>
            <a:t>Tedavisi</a:t>
          </a:r>
          <a:r>
            <a:rPr lang="en-US" dirty="0" smtClean="0"/>
            <a:t> (</a:t>
          </a:r>
          <a:r>
            <a:rPr lang="tr-TR" dirty="0" smtClean="0"/>
            <a:t>i</a:t>
          </a:r>
          <a:r>
            <a:rPr lang="en-US" dirty="0" err="1" smtClean="0"/>
            <a:t>nsülin</a:t>
          </a:r>
          <a:r>
            <a:rPr lang="en-US" dirty="0" smtClean="0"/>
            <a:t>, Hap)</a:t>
          </a:r>
          <a:endParaRPr lang="tr-TR" dirty="0"/>
        </a:p>
      </dgm:t>
    </dgm:pt>
    <dgm:pt modelId="{38FB185D-8C5D-4694-ACF9-9F7549A5EDB2}" type="parTrans" cxnId="{B4C372A2-69AE-4D03-9ED2-FBF348C8DB43}">
      <dgm:prSet/>
      <dgm:spPr/>
      <dgm:t>
        <a:bodyPr/>
        <a:lstStyle/>
        <a:p>
          <a:endParaRPr lang="tr-TR"/>
        </a:p>
      </dgm:t>
    </dgm:pt>
    <dgm:pt modelId="{D147928A-83E1-412E-A940-B6C65FBBB07C}" type="sibTrans" cxnId="{B4C372A2-69AE-4D03-9ED2-FBF348C8DB43}">
      <dgm:prSet/>
      <dgm:spPr/>
      <dgm:t>
        <a:bodyPr/>
        <a:lstStyle/>
        <a:p>
          <a:endParaRPr lang="tr-TR"/>
        </a:p>
      </dgm:t>
    </dgm:pt>
    <dgm:pt modelId="{EE897C1C-F940-4714-8669-6E4ECBA4E5C3}" type="pres">
      <dgm:prSet presAssocID="{B7E6BFB5-850C-4908-9F7C-274F7C2B900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05B8FD1-DF00-4D15-8320-163CC6445D9B}" type="pres">
      <dgm:prSet presAssocID="{B7E6BFB5-850C-4908-9F7C-274F7C2B9006}" presName="fgShape" presStyleLbl="fgShp" presStyleIdx="0" presStyleCnt="1"/>
      <dgm:spPr/>
    </dgm:pt>
    <dgm:pt modelId="{7ABCB593-0AD4-486D-AF4A-E7EB647BC7C4}" type="pres">
      <dgm:prSet presAssocID="{B7E6BFB5-850C-4908-9F7C-274F7C2B9006}" presName="linComp" presStyleCnt="0"/>
      <dgm:spPr/>
    </dgm:pt>
    <dgm:pt modelId="{404DF869-EE88-454F-AACA-36EF0DF641E4}" type="pres">
      <dgm:prSet presAssocID="{003FE3E3-A354-48E4-A137-79CC5B913463}" presName="compNode" presStyleCnt="0"/>
      <dgm:spPr/>
    </dgm:pt>
    <dgm:pt modelId="{E3775B89-593C-4964-B73B-57F8CE49AA72}" type="pres">
      <dgm:prSet presAssocID="{003FE3E3-A354-48E4-A137-79CC5B913463}" presName="bkgdShape" presStyleLbl="node1" presStyleIdx="0" presStyleCnt="4" custLinFactNeighborX="-95" custLinFactNeighborY="-1852"/>
      <dgm:spPr/>
      <dgm:t>
        <a:bodyPr/>
        <a:lstStyle/>
        <a:p>
          <a:endParaRPr lang="tr-TR"/>
        </a:p>
      </dgm:t>
    </dgm:pt>
    <dgm:pt modelId="{DC4D8912-B301-4124-AF60-4FCE406F1D98}" type="pres">
      <dgm:prSet presAssocID="{003FE3E3-A354-48E4-A137-79CC5B913463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523BA3A-06D7-4019-968B-956390EE6B9D}" type="pres">
      <dgm:prSet presAssocID="{003FE3E3-A354-48E4-A137-79CC5B913463}" presName="invisiNode" presStyleLbl="node1" presStyleIdx="0" presStyleCnt="4"/>
      <dgm:spPr/>
    </dgm:pt>
    <dgm:pt modelId="{0B4DC707-8BB5-4A40-8A3A-BB8EF5709E0E}" type="pres">
      <dgm:prSet presAssocID="{003FE3E3-A354-48E4-A137-79CC5B913463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A9AC97D5-47DB-4E43-B443-AC684D9E76A4}" type="pres">
      <dgm:prSet presAssocID="{51B94A4B-D106-42D8-9837-AE2D9F5FC249}" presName="sibTrans" presStyleLbl="sibTrans2D1" presStyleIdx="0" presStyleCnt="0"/>
      <dgm:spPr/>
      <dgm:t>
        <a:bodyPr/>
        <a:lstStyle/>
        <a:p>
          <a:endParaRPr lang="tr-TR"/>
        </a:p>
      </dgm:t>
    </dgm:pt>
    <dgm:pt modelId="{D5DE2030-B8A5-44B3-AC74-5A208BC5EC2F}" type="pres">
      <dgm:prSet presAssocID="{B7E23624-B6A5-401F-B7B9-708E17BC68C3}" presName="compNode" presStyleCnt="0"/>
      <dgm:spPr/>
    </dgm:pt>
    <dgm:pt modelId="{4EE107F3-D5AC-4830-B069-32F2B640D229}" type="pres">
      <dgm:prSet presAssocID="{B7E23624-B6A5-401F-B7B9-708E17BC68C3}" presName="bkgdShape" presStyleLbl="node1" presStyleIdx="1" presStyleCnt="4" custLinFactNeighborX="1571" custLinFactNeighborY="5000"/>
      <dgm:spPr/>
      <dgm:t>
        <a:bodyPr/>
        <a:lstStyle/>
        <a:p>
          <a:endParaRPr lang="tr-TR"/>
        </a:p>
      </dgm:t>
    </dgm:pt>
    <dgm:pt modelId="{33CD1710-5DAC-43B3-90D3-83F002D1ECCE}" type="pres">
      <dgm:prSet presAssocID="{B7E23624-B6A5-401F-B7B9-708E17BC68C3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D202ABD-5F75-4727-9D97-563EB2769FCC}" type="pres">
      <dgm:prSet presAssocID="{B7E23624-B6A5-401F-B7B9-708E17BC68C3}" presName="invisiNode" presStyleLbl="node1" presStyleIdx="1" presStyleCnt="4"/>
      <dgm:spPr/>
    </dgm:pt>
    <dgm:pt modelId="{CB7748FD-28AF-4DE0-BBEE-BB322E7DEA7E}" type="pres">
      <dgm:prSet presAssocID="{B7E23624-B6A5-401F-B7B9-708E17BC68C3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E51542DE-266B-4691-817B-169CDE49A936}" type="pres">
      <dgm:prSet presAssocID="{4FFAD947-F9C9-4E29-B8AD-39FF15D241BC}" presName="sibTrans" presStyleLbl="sibTrans2D1" presStyleIdx="0" presStyleCnt="0"/>
      <dgm:spPr/>
      <dgm:t>
        <a:bodyPr/>
        <a:lstStyle/>
        <a:p>
          <a:endParaRPr lang="tr-TR"/>
        </a:p>
      </dgm:t>
    </dgm:pt>
    <dgm:pt modelId="{8DAAD5F6-38A9-4349-9754-37A4E860B57B}" type="pres">
      <dgm:prSet presAssocID="{E1A9A44F-7A98-4FC8-8F87-F2905E2370D6}" presName="compNode" presStyleCnt="0"/>
      <dgm:spPr/>
    </dgm:pt>
    <dgm:pt modelId="{D583CAD8-1DEE-4379-9036-8932F13C497A}" type="pres">
      <dgm:prSet presAssocID="{E1A9A44F-7A98-4FC8-8F87-F2905E2370D6}" presName="bkgdShape" presStyleLbl="node1" presStyleIdx="2" presStyleCnt="4" custLinFactNeighborX="163" custLinFactNeighborY="-193"/>
      <dgm:spPr/>
      <dgm:t>
        <a:bodyPr/>
        <a:lstStyle/>
        <a:p>
          <a:endParaRPr lang="tr-TR"/>
        </a:p>
      </dgm:t>
    </dgm:pt>
    <dgm:pt modelId="{F21394C4-A90B-49E1-B0C9-BBB7A77F3208}" type="pres">
      <dgm:prSet presAssocID="{E1A9A44F-7A98-4FC8-8F87-F2905E2370D6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E3C5CC3-EE96-4E7B-99C0-44E36E0B3BE0}" type="pres">
      <dgm:prSet presAssocID="{E1A9A44F-7A98-4FC8-8F87-F2905E2370D6}" presName="invisiNode" presStyleLbl="node1" presStyleIdx="2" presStyleCnt="4"/>
      <dgm:spPr/>
    </dgm:pt>
    <dgm:pt modelId="{BBFCC44F-C4CC-466D-8F94-088C80B0058C}" type="pres">
      <dgm:prSet presAssocID="{E1A9A44F-7A98-4FC8-8F87-F2905E2370D6}" presName="imagNode" presStyleLbl="fgImgPlace1" presStyleIdx="2" presStyleCnt="4" custScaleX="117610" custLinFactNeighborX="2874" custLinFactNeighborY="374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D14462F8-ADBC-4FDA-A273-54E8805E06EA}" type="pres">
      <dgm:prSet presAssocID="{E2C00B23-67A1-4B3A-99DF-8E886A4EB198}" presName="sibTrans" presStyleLbl="sibTrans2D1" presStyleIdx="0" presStyleCnt="0"/>
      <dgm:spPr/>
      <dgm:t>
        <a:bodyPr/>
        <a:lstStyle/>
        <a:p>
          <a:endParaRPr lang="tr-TR"/>
        </a:p>
      </dgm:t>
    </dgm:pt>
    <dgm:pt modelId="{9061F9C3-E85D-4A52-8E6A-6312C4012540}" type="pres">
      <dgm:prSet presAssocID="{EA0092CC-FD1D-4FD3-9C36-EE3BD6D72AED}" presName="compNode" presStyleCnt="0"/>
      <dgm:spPr/>
    </dgm:pt>
    <dgm:pt modelId="{D0C16436-1C12-47A3-B227-96A71BA01EED}" type="pres">
      <dgm:prSet presAssocID="{EA0092CC-FD1D-4FD3-9C36-EE3BD6D72AED}" presName="bkgdShape" presStyleLbl="node1" presStyleIdx="3" presStyleCnt="4"/>
      <dgm:spPr/>
      <dgm:t>
        <a:bodyPr/>
        <a:lstStyle/>
        <a:p>
          <a:endParaRPr lang="tr-TR"/>
        </a:p>
      </dgm:t>
    </dgm:pt>
    <dgm:pt modelId="{29289689-2BE9-47FA-A2CB-E490A1DF280B}" type="pres">
      <dgm:prSet presAssocID="{EA0092CC-FD1D-4FD3-9C36-EE3BD6D72AED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4F85FA0-EA33-4E23-B3D3-D7E05137FC6C}" type="pres">
      <dgm:prSet presAssocID="{EA0092CC-FD1D-4FD3-9C36-EE3BD6D72AED}" presName="invisiNode" presStyleLbl="node1" presStyleIdx="3" presStyleCnt="4"/>
      <dgm:spPr/>
    </dgm:pt>
    <dgm:pt modelId="{CC7BC164-4242-4B4B-8930-EFCFE5888AAF}" type="pres">
      <dgm:prSet presAssocID="{EA0092CC-FD1D-4FD3-9C36-EE3BD6D72AED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tr-TR"/>
        </a:p>
      </dgm:t>
    </dgm:pt>
  </dgm:ptLst>
  <dgm:cxnLst>
    <dgm:cxn modelId="{F2551745-DEA5-4594-A451-C5743DC86C4F}" type="presOf" srcId="{003FE3E3-A354-48E4-A137-79CC5B913463}" destId="{DC4D8912-B301-4124-AF60-4FCE406F1D98}" srcOrd="1" destOrd="0" presId="urn:microsoft.com/office/officeart/2005/8/layout/hList7#1"/>
    <dgm:cxn modelId="{BFD8F8FF-CDC9-4BF9-AD34-66A7521CBFCF}" type="presOf" srcId="{B7E6BFB5-850C-4908-9F7C-274F7C2B9006}" destId="{EE897C1C-F940-4714-8669-6E4ECBA4E5C3}" srcOrd="0" destOrd="0" presId="urn:microsoft.com/office/officeart/2005/8/layout/hList7#1"/>
    <dgm:cxn modelId="{2698B06B-B544-45EB-BE42-DB9695025E76}" type="presOf" srcId="{E1A9A44F-7A98-4FC8-8F87-F2905E2370D6}" destId="{F21394C4-A90B-49E1-B0C9-BBB7A77F3208}" srcOrd="1" destOrd="0" presId="urn:microsoft.com/office/officeart/2005/8/layout/hList7#1"/>
    <dgm:cxn modelId="{C24E05CC-916E-412A-AFBF-A6EFAD0A1241}" type="presOf" srcId="{EA0092CC-FD1D-4FD3-9C36-EE3BD6D72AED}" destId="{D0C16436-1C12-47A3-B227-96A71BA01EED}" srcOrd="0" destOrd="0" presId="urn:microsoft.com/office/officeart/2005/8/layout/hList7#1"/>
    <dgm:cxn modelId="{D01BC52E-5335-4CFA-A50A-60F0AAE9B1CC}" type="presOf" srcId="{B7E23624-B6A5-401F-B7B9-708E17BC68C3}" destId="{33CD1710-5DAC-43B3-90D3-83F002D1ECCE}" srcOrd="1" destOrd="0" presId="urn:microsoft.com/office/officeart/2005/8/layout/hList7#1"/>
    <dgm:cxn modelId="{053C00A3-F4EE-4A41-91E2-6C1E505512BC}" type="presOf" srcId="{51B94A4B-D106-42D8-9837-AE2D9F5FC249}" destId="{A9AC97D5-47DB-4E43-B443-AC684D9E76A4}" srcOrd="0" destOrd="0" presId="urn:microsoft.com/office/officeart/2005/8/layout/hList7#1"/>
    <dgm:cxn modelId="{0073FB99-C237-4CD9-B35D-7B026328604A}" srcId="{B7E6BFB5-850C-4908-9F7C-274F7C2B9006}" destId="{003FE3E3-A354-48E4-A137-79CC5B913463}" srcOrd="0" destOrd="0" parTransId="{6F2FA8A3-8DC1-44B4-8D0F-6D3A08640E25}" sibTransId="{51B94A4B-D106-42D8-9837-AE2D9F5FC249}"/>
    <dgm:cxn modelId="{076B790B-4189-47B9-AEE4-E72B0AC5CC34}" type="presOf" srcId="{EA0092CC-FD1D-4FD3-9C36-EE3BD6D72AED}" destId="{29289689-2BE9-47FA-A2CB-E490A1DF280B}" srcOrd="1" destOrd="0" presId="urn:microsoft.com/office/officeart/2005/8/layout/hList7#1"/>
    <dgm:cxn modelId="{ADBF8382-9611-4D80-8599-1764D9D36DE9}" type="presOf" srcId="{E1A9A44F-7A98-4FC8-8F87-F2905E2370D6}" destId="{D583CAD8-1DEE-4379-9036-8932F13C497A}" srcOrd="0" destOrd="0" presId="urn:microsoft.com/office/officeart/2005/8/layout/hList7#1"/>
    <dgm:cxn modelId="{75A2EB3E-E0F8-4E3F-9767-717D7FADFCD9}" type="presOf" srcId="{4FFAD947-F9C9-4E29-B8AD-39FF15D241BC}" destId="{E51542DE-266B-4691-817B-169CDE49A936}" srcOrd="0" destOrd="0" presId="urn:microsoft.com/office/officeart/2005/8/layout/hList7#1"/>
    <dgm:cxn modelId="{B4C372A2-69AE-4D03-9ED2-FBF348C8DB43}" srcId="{B7E6BFB5-850C-4908-9F7C-274F7C2B9006}" destId="{EA0092CC-FD1D-4FD3-9C36-EE3BD6D72AED}" srcOrd="3" destOrd="0" parTransId="{38FB185D-8C5D-4694-ACF9-9F7549A5EDB2}" sibTransId="{D147928A-83E1-412E-A940-B6C65FBBB07C}"/>
    <dgm:cxn modelId="{80B26838-DDEC-4B45-BE7F-686C0812B3C4}" srcId="{B7E6BFB5-850C-4908-9F7C-274F7C2B9006}" destId="{B7E23624-B6A5-401F-B7B9-708E17BC68C3}" srcOrd="1" destOrd="0" parTransId="{B24C6D5A-C5F3-4A9A-AC3C-5F17EC1181EF}" sibTransId="{4FFAD947-F9C9-4E29-B8AD-39FF15D241BC}"/>
    <dgm:cxn modelId="{29AE8B68-1B14-45A0-B578-72687E518550}" type="presOf" srcId="{B7E23624-B6A5-401F-B7B9-708E17BC68C3}" destId="{4EE107F3-D5AC-4830-B069-32F2B640D229}" srcOrd="0" destOrd="0" presId="urn:microsoft.com/office/officeart/2005/8/layout/hList7#1"/>
    <dgm:cxn modelId="{6A10785B-ED12-45B9-9E52-035B93E59199}" type="presOf" srcId="{E2C00B23-67A1-4B3A-99DF-8E886A4EB198}" destId="{D14462F8-ADBC-4FDA-A273-54E8805E06EA}" srcOrd="0" destOrd="0" presId="urn:microsoft.com/office/officeart/2005/8/layout/hList7#1"/>
    <dgm:cxn modelId="{85CC1DB3-24D1-4578-AAB1-1F4E2E987F82}" type="presOf" srcId="{003FE3E3-A354-48E4-A137-79CC5B913463}" destId="{E3775B89-593C-4964-B73B-57F8CE49AA72}" srcOrd="0" destOrd="0" presId="urn:microsoft.com/office/officeart/2005/8/layout/hList7#1"/>
    <dgm:cxn modelId="{28163ABB-E439-471E-A8FA-5A81179F584E}" srcId="{B7E6BFB5-850C-4908-9F7C-274F7C2B9006}" destId="{E1A9A44F-7A98-4FC8-8F87-F2905E2370D6}" srcOrd="2" destOrd="0" parTransId="{927D1849-2CB4-4B32-A28F-C6AECBB3C2E3}" sibTransId="{E2C00B23-67A1-4B3A-99DF-8E886A4EB198}"/>
    <dgm:cxn modelId="{DC716DFB-6A71-4402-A286-FC4A39A18227}" type="presParOf" srcId="{EE897C1C-F940-4714-8669-6E4ECBA4E5C3}" destId="{505B8FD1-DF00-4D15-8320-163CC6445D9B}" srcOrd="0" destOrd="0" presId="urn:microsoft.com/office/officeart/2005/8/layout/hList7#1"/>
    <dgm:cxn modelId="{D27F0577-31DF-4171-A512-47A07C98F90B}" type="presParOf" srcId="{EE897C1C-F940-4714-8669-6E4ECBA4E5C3}" destId="{7ABCB593-0AD4-486D-AF4A-E7EB647BC7C4}" srcOrd="1" destOrd="0" presId="urn:microsoft.com/office/officeart/2005/8/layout/hList7#1"/>
    <dgm:cxn modelId="{9E516DDB-42C4-4228-96FF-B4BE86664DF8}" type="presParOf" srcId="{7ABCB593-0AD4-486D-AF4A-E7EB647BC7C4}" destId="{404DF869-EE88-454F-AACA-36EF0DF641E4}" srcOrd="0" destOrd="0" presId="urn:microsoft.com/office/officeart/2005/8/layout/hList7#1"/>
    <dgm:cxn modelId="{04887D33-2B09-4729-AFB3-0E35AAF21CD1}" type="presParOf" srcId="{404DF869-EE88-454F-AACA-36EF0DF641E4}" destId="{E3775B89-593C-4964-B73B-57F8CE49AA72}" srcOrd="0" destOrd="0" presId="urn:microsoft.com/office/officeart/2005/8/layout/hList7#1"/>
    <dgm:cxn modelId="{9BAA7E60-2C04-4BD5-9513-8E9F857C25A3}" type="presParOf" srcId="{404DF869-EE88-454F-AACA-36EF0DF641E4}" destId="{DC4D8912-B301-4124-AF60-4FCE406F1D98}" srcOrd="1" destOrd="0" presId="urn:microsoft.com/office/officeart/2005/8/layout/hList7#1"/>
    <dgm:cxn modelId="{950B44E3-99C8-48BD-B830-093F4013B25E}" type="presParOf" srcId="{404DF869-EE88-454F-AACA-36EF0DF641E4}" destId="{4523BA3A-06D7-4019-968B-956390EE6B9D}" srcOrd="2" destOrd="0" presId="urn:microsoft.com/office/officeart/2005/8/layout/hList7#1"/>
    <dgm:cxn modelId="{0845AD17-A1C5-4B5F-9DB8-7A5A2833D65F}" type="presParOf" srcId="{404DF869-EE88-454F-AACA-36EF0DF641E4}" destId="{0B4DC707-8BB5-4A40-8A3A-BB8EF5709E0E}" srcOrd="3" destOrd="0" presId="urn:microsoft.com/office/officeart/2005/8/layout/hList7#1"/>
    <dgm:cxn modelId="{AFA60201-0E86-4897-9631-55409710016B}" type="presParOf" srcId="{7ABCB593-0AD4-486D-AF4A-E7EB647BC7C4}" destId="{A9AC97D5-47DB-4E43-B443-AC684D9E76A4}" srcOrd="1" destOrd="0" presId="urn:microsoft.com/office/officeart/2005/8/layout/hList7#1"/>
    <dgm:cxn modelId="{51DC6D0E-E448-4A60-B159-A85B3972B2FC}" type="presParOf" srcId="{7ABCB593-0AD4-486D-AF4A-E7EB647BC7C4}" destId="{D5DE2030-B8A5-44B3-AC74-5A208BC5EC2F}" srcOrd="2" destOrd="0" presId="urn:microsoft.com/office/officeart/2005/8/layout/hList7#1"/>
    <dgm:cxn modelId="{AA1FF5BC-4A1D-4956-AAFC-15F83169F75C}" type="presParOf" srcId="{D5DE2030-B8A5-44B3-AC74-5A208BC5EC2F}" destId="{4EE107F3-D5AC-4830-B069-32F2B640D229}" srcOrd="0" destOrd="0" presId="urn:microsoft.com/office/officeart/2005/8/layout/hList7#1"/>
    <dgm:cxn modelId="{5F307408-6919-43FE-AC1F-0A1793D7A5D3}" type="presParOf" srcId="{D5DE2030-B8A5-44B3-AC74-5A208BC5EC2F}" destId="{33CD1710-5DAC-43B3-90D3-83F002D1ECCE}" srcOrd="1" destOrd="0" presId="urn:microsoft.com/office/officeart/2005/8/layout/hList7#1"/>
    <dgm:cxn modelId="{4EF251DF-1C9F-4581-8AD1-21334AF263A5}" type="presParOf" srcId="{D5DE2030-B8A5-44B3-AC74-5A208BC5EC2F}" destId="{2D202ABD-5F75-4727-9D97-563EB2769FCC}" srcOrd="2" destOrd="0" presId="urn:microsoft.com/office/officeart/2005/8/layout/hList7#1"/>
    <dgm:cxn modelId="{F0C361AC-9622-48F7-86DB-3E5F6B77FE29}" type="presParOf" srcId="{D5DE2030-B8A5-44B3-AC74-5A208BC5EC2F}" destId="{CB7748FD-28AF-4DE0-BBEE-BB322E7DEA7E}" srcOrd="3" destOrd="0" presId="urn:microsoft.com/office/officeart/2005/8/layout/hList7#1"/>
    <dgm:cxn modelId="{7C7F99D0-FE6F-4F00-A2CE-8B50A21AB310}" type="presParOf" srcId="{7ABCB593-0AD4-486D-AF4A-E7EB647BC7C4}" destId="{E51542DE-266B-4691-817B-169CDE49A936}" srcOrd="3" destOrd="0" presId="urn:microsoft.com/office/officeart/2005/8/layout/hList7#1"/>
    <dgm:cxn modelId="{3F0F54F9-C7B3-4B17-AD2D-95D176686324}" type="presParOf" srcId="{7ABCB593-0AD4-486D-AF4A-E7EB647BC7C4}" destId="{8DAAD5F6-38A9-4349-9754-37A4E860B57B}" srcOrd="4" destOrd="0" presId="urn:microsoft.com/office/officeart/2005/8/layout/hList7#1"/>
    <dgm:cxn modelId="{6362FC18-E0F8-4595-A981-B60B92C5FE66}" type="presParOf" srcId="{8DAAD5F6-38A9-4349-9754-37A4E860B57B}" destId="{D583CAD8-1DEE-4379-9036-8932F13C497A}" srcOrd="0" destOrd="0" presId="urn:microsoft.com/office/officeart/2005/8/layout/hList7#1"/>
    <dgm:cxn modelId="{72E2DE43-7FBC-4C41-94AF-33363C81C07C}" type="presParOf" srcId="{8DAAD5F6-38A9-4349-9754-37A4E860B57B}" destId="{F21394C4-A90B-49E1-B0C9-BBB7A77F3208}" srcOrd="1" destOrd="0" presId="urn:microsoft.com/office/officeart/2005/8/layout/hList7#1"/>
    <dgm:cxn modelId="{4A68A583-8BAB-45CB-A3E1-4C03588C3E50}" type="presParOf" srcId="{8DAAD5F6-38A9-4349-9754-37A4E860B57B}" destId="{1E3C5CC3-EE96-4E7B-99C0-44E36E0B3BE0}" srcOrd="2" destOrd="0" presId="urn:microsoft.com/office/officeart/2005/8/layout/hList7#1"/>
    <dgm:cxn modelId="{BF81C530-6D34-4C32-A0CA-ED4FAF856FA3}" type="presParOf" srcId="{8DAAD5F6-38A9-4349-9754-37A4E860B57B}" destId="{BBFCC44F-C4CC-466D-8F94-088C80B0058C}" srcOrd="3" destOrd="0" presId="urn:microsoft.com/office/officeart/2005/8/layout/hList7#1"/>
    <dgm:cxn modelId="{CCE84696-3D86-467C-B4E6-8167D5D89F23}" type="presParOf" srcId="{7ABCB593-0AD4-486D-AF4A-E7EB647BC7C4}" destId="{D14462F8-ADBC-4FDA-A273-54E8805E06EA}" srcOrd="5" destOrd="0" presId="urn:microsoft.com/office/officeart/2005/8/layout/hList7#1"/>
    <dgm:cxn modelId="{E86044FD-E227-47B1-BAD0-F3DA21EA9FB0}" type="presParOf" srcId="{7ABCB593-0AD4-486D-AF4A-E7EB647BC7C4}" destId="{9061F9C3-E85D-4A52-8E6A-6312C4012540}" srcOrd="6" destOrd="0" presId="urn:microsoft.com/office/officeart/2005/8/layout/hList7#1"/>
    <dgm:cxn modelId="{2622A8A5-F6E4-4DCE-BA8B-81D4C086B8C0}" type="presParOf" srcId="{9061F9C3-E85D-4A52-8E6A-6312C4012540}" destId="{D0C16436-1C12-47A3-B227-96A71BA01EED}" srcOrd="0" destOrd="0" presId="urn:microsoft.com/office/officeart/2005/8/layout/hList7#1"/>
    <dgm:cxn modelId="{5CCEC11E-A414-45C3-B72F-32C5B3E99A72}" type="presParOf" srcId="{9061F9C3-E85D-4A52-8E6A-6312C4012540}" destId="{29289689-2BE9-47FA-A2CB-E490A1DF280B}" srcOrd="1" destOrd="0" presId="urn:microsoft.com/office/officeart/2005/8/layout/hList7#1"/>
    <dgm:cxn modelId="{02CC788C-CBE9-4687-84C0-B4BCC2E474BF}" type="presParOf" srcId="{9061F9C3-E85D-4A52-8E6A-6312C4012540}" destId="{24F85FA0-EA33-4E23-B3D3-D7E05137FC6C}" srcOrd="2" destOrd="0" presId="urn:microsoft.com/office/officeart/2005/8/layout/hList7#1"/>
    <dgm:cxn modelId="{E00358BD-C529-484D-B8DC-2407D2FE3927}" type="presParOf" srcId="{9061F9C3-E85D-4A52-8E6A-6312C4012540}" destId="{CC7BC164-4242-4B4B-8930-EFCFE5888AAF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9EEF3D6D-FAD8-4B85-93CE-5E25A8DDB797}" type="doc">
      <dgm:prSet loTypeId="urn:microsoft.com/office/officeart/2005/8/layout/venn1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EF3EFEFE-DAE7-4B38-9C2E-CCDB400E0F6E}">
      <dgm:prSet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algn="ctr" rtl="0"/>
          <a:r>
            <a:rPr lang="tr-TR" sz="2800" b="1" dirty="0">
              <a:solidFill>
                <a:srgbClr val="FF0000"/>
              </a:solidFill>
              <a:latin typeface="+mj-lt"/>
            </a:rPr>
            <a:t>Kan şekerini gerektiği şekilde izleme diyabetli birey için bir sigortadır. </a:t>
          </a:r>
        </a:p>
        <a:p>
          <a:pPr algn="ctr" rtl="0"/>
          <a:r>
            <a:rPr lang="tr-TR" sz="2800" b="1" dirty="0">
              <a:solidFill>
                <a:srgbClr val="FF0000"/>
              </a:solidFill>
              <a:latin typeface="+mj-lt"/>
            </a:rPr>
            <a:t>İyi tutulmuş bir kayıt defteri diyabetlinin özyönetim anahtarlarından biridir.</a:t>
          </a:r>
        </a:p>
        <a:p>
          <a:pPr algn="ctr" rtl="0"/>
          <a:r>
            <a:rPr lang="tr-TR" sz="2800" b="1" dirty="0">
              <a:solidFill>
                <a:srgbClr val="FF0000"/>
              </a:solidFill>
              <a:latin typeface="+mj-lt"/>
            </a:rPr>
            <a:t> Hem diyabetli bireyin kendini yönetmesine hem de sağlık profesyonellerinin tedavi yönetimine katkı sağlar.</a:t>
          </a:r>
        </a:p>
      </dgm:t>
    </dgm:pt>
    <dgm:pt modelId="{A0876B2D-6052-432B-984F-2F5AC4BD1BB0}" type="parTrans" cxnId="{5D43284B-53A5-4FD3-B251-1C8177CF0909}">
      <dgm:prSet/>
      <dgm:spPr/>
      <dgm:t>
        <a:bodyPr/>
        <a:lstStyle/>
        <a:p>
          <a:endParaRPr lang="tr-TR"/>
        </a:p>
      </dgm:t>
    </dgm:pt>
    <dgm:pt modelId="{3E97B376-7678-4782-9610-2CBD5A0533FB}" type="sibTrans" cxnId="{5D43284B-53A5-4FD3-B251-1C8177CF0909}">
      <dgm:prSet/>
      <dgm:spPr/>
      <dgm:t>
        <a:bodyPr/>
        <a:lstStyle/>
        <a:p>
          <a:endParaRPr lang="tr-TR"/>
        </a:p>
      </dgm:t>
    </dgm:pt>
    <dgm:pt modelId="{EC7272E1-DF6A-4A79-BDD8-19A564607D2F}" type="pres">
      <dgm:prSet presAssocID="{9EEF3D6D-FAD8-4B85-93CE-5E25A8DDB797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76DE730-F660-46E0-ACFE-717D670D0E1A}" type="pres">
      <dgm:prSet presAssocID="{EF3EFEFE-DAE7-4B38-9C2E-CCDB400E0F6E}" presName="circ1TxSh" presStyleLbl="vennNode1" presStyleIdx="0" presStyleCnt="1" custScaleX="152144" custLinFactNeighborX="-6068"/>
      <dgm:spPr/>
      <dgm:t>
        <a:bodyPr/>
        <a:lstStyle/>
        <a:p>
          <a:endParaRPr lang="tr-TR"/>
        </a:p>
      </dgm:t>
    </dgm:pt>
  </dgm:ptLst>
  <dgm:cxnLst>
    <dgm:cxn modelId="{5D43284B-53A5-4FD3-B251-1C8177CF0909}" srcId="{9EEF3D6D-FAD8-4B85-93CE-5E25A8DDB797}" destId="{EF3EFEFE-DAE7-4B38-9C2E-CCDB400E0F6E}" srcOrd="0" destOrd="0" parTransId="{A0876B2D-6052-432B-984F-2F5AC4BD1BB0}" sibTransId="{3E97B376-7678-4782-9610-2CBD5A0533FB}"/>
    <dgm:cxn modelId="{549F1640-13B8-4A45-8DF0-30000EA7E49B}" type="presOf" srcId="{EF3EFEFE-DAE7-4B38-9C2E-CCDB400E0F6E}" destId="{676DE730-F660-46E0-ACFE-717D670D0E1A}" srcOrd="0" destOrd="0" presId="urn:microsoft.com/office/officeart/2005/8/layout/venn1"/>
    <dgm:cxn modelId="{38E08927-9F57-4C22-ABD6-EFB245AC522D}" type="presOf" srcId="{9EEF3D6D-FAD8-4B85-93CE-5E25A8DDB797}" destId="{EC7272E1-DF6A-4A79-BDD8-19A564607D2F}" srcOrd="0" destOrd="0" presId="urn:microsoft.com/office/officeart/2005/8/layout/venn1"/>
    <dgm:cxn modelId="{74FF6172-2C04-4721-BD64-684843994D56}" type="presParOf" srcId="{EC7272E1-DF6A-4A79-BDD8-19A564607D2F}" destId="{676DE730-F660-46E0-ACFE-717D670D0E1A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17E65F37-D31B-4FAF-B6F7-27C90ECF0F38}" type="doc">
      <dgm:prSet loTypeId="urn:microsoft.com/office/officeart/2005/8/layout/default#1" loCatId="list" qsTypeId="urn:microsoft.com/office/officeart/2005/8/quickstyle/simple4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A20CC68E-9EFB-4813-ACF3-A5F832476B98}">
      <dgm:prSet/>
      <dgm:spPr/>
      <dgm:t>
        <a:bodyPr/>
        <a:lstStyle/>
        <a:p>
          <a:r>
            <a:rPr lang="tr-TR" dirty="0"/>
            <a:t>Görsel materyal ile anlatma yöntemi</a:t>
          </a:r>
          <a:endParaRPr lang="en-US" dirty="0"/>
        </a:p>
      </dgm:t>
    </dgm:pt>
    <dgm:pt modelId="{FC71D7F6-83D7-480F-AC97-5CC48F9B9075}" type="parTrans" cxnId="{572E3259-BE48-4613-9C0B-7630386AD3A5}">
      <dgm:prSet/>
      <dgm:spPr/>
      <dgm:t>
        <a:bodyPr/>
        <a:lstStyle/>
        <a:p>
          <a:endParaRPr lang="en-US"/>
        </a:p>
      </dgm:t>
    </dgm:pt>
    <dgm:pt modelId="{F97A0722-46BB-4600-B4B0-4DB4B813D077}" type="sibTrans" cxnId="{572E3259-BE48-4613-9C0B-7630386AD3A5}">
      <dgm:prSet/>
      <dgm:spPr/>
      <dgm:t>
        <a:bodyPr/>
        <a:lstStyle/>
        <a:p>
          <a:endParaRPr lang="en-US"/>
        </a:p>
      </dgm:t>
    </dgm:pt>
    <dgm:pt modelId="{47BD88FB-F4CA-44C8-98E1-F382BA3196DB}">
      <dgm:prSet/>
      <dgm:spPr/>
      <dgm:t>
        <a:bodyPr/>
        <a:lstStyle/>
        <a:p>
          <a:r>
            <a:rPr lang="tr-TR"/>
            <a:t>Soru-cevap</a:t>
          </a:r>
          <a:endParaRPr lang="en-US"/>
        </a:p>
      </dgm:t>
    </dgm:pt>
    <dgm:pt modelId="{8E24F32D-415C-4059-9762-E7D3F3C403A1}" type="parTrans" cxnId="{0FFE655C-7FBB-48E7-A774-B9230AEB669D}">
      <dgm:prSet/>
      <dgm:spPr/>
      <dgm:t>
        <a:bodyPr/>
        <a:lstStyle/>
        <a:p>
          <a:endParaRPr lang="en-US"/>
        </a:p>
      </dgm:t>
    </dgm:pt>
    <dgm:pt modelId="{384EEB0B-54F9-47AB-9270-161999B8E2BE}" type="sibTrans" cxnId="{0FFE655C-7FBB-48E7-A774-B9230AEB669D}">
      <dgm:prSet/>
      <dgm:spPr/>
      <dgm:t>
        <a:bodyPr/>
        <a:lstStyle/>
        <a:p>
          <a:endParaRPr lang="en-US"/>
        </a:p>
      </dgm:t>
    </dgm:pt>
    <dgm:pt modelId="{3400B102-A7D3-465B-8B8F-88767786E4CE}">
      <dgm:prSet/>
      <dgm:spPr/>
      <dgm:t>
        <a:bodyPr/>
        <a:lstStyle/>
        <a:p>
          <a:r>
            <a:rPr lang="tr-TR"/>
            <a:t>Gösterim ve uygulama </a:t>
          </a:r>
          <a:endParaRPr lang="en-US"/>
        </a:p>
      </dgm:t>
    </dgm:pt>
    <dgm:pt modelId="{E863B3A2-CCE8-40FA-AA4C-025AA74FCCAC}" type="parTrans" cxnId="{2DE57E91-C022-4AB0-ABF2-85EE11F29BF2}">
      <dgm:prSet/>
      <dgm:spPr/>
      <dgm:t>
        <a:bodyPr/>
        <a:lstStyle/>
        <a:p>
          <a:endParaRPr lang="en-US"/>
        </a:p>
      </dgm:t>
    </dgm:pt>
    <dgm:pt modelId="{458654A4-74F9-4767-BB72-1D6ADE54EC70}" type="sibTrans" cxnId="{2DE57E91-C022-4AB0-ABF2-85EE11F29BF2}">
      <dgm:prSet/>
      <dgm:spPr/>
      <dgm:t>
        <a:bodyPr/>
        <a:lstStyle/>
        <a:p>
          <a:endParaRPr lang="en-US"/>
        </a:p>
      </dgm:t>
    </dgm:pt>
    <dgm:pt modelId="{DD7143C3-D6E8-4E0E-AB9D-71AA6D09A683}">
      <dgm:prSet/>
      <dgm:spPr/>
      <dgm:t>
        <a:bodyPr/>
        <a:lstStyle/>
        <a:p>
          <a:r>
            <a:rPr lang="tr-TR"/>
            <a:t>Küçük grup çalışması</a:t>
          </a:r>
          <a:endParaRPr lang="en-US"/>
        </a:p>
      </dgm:t>
    </dgm:pt>
    <dgm:pt modelId="{7EFED31B-EA56-43B0-813A-AC5E10829900}" type="parTrans" cxnId="{4B823272-BD5F-4890-BAD2-E87DF4D7D43A}">
      <dgm:prSet/>
      <dgm:spPr/>
      <dgm:t>
        <a:bodyPr/>
        <a:lstStyle/>
        <a:p>
          <a:endParaRPr lang="en-US"/>
        </a:p>
      </dgm:t>
    </dgm:pt>
    <dgm:pt modelId="{97373721-5129-44D4-B8D8-2D665E68407E}" type="sibTrans" cxnId="{4B823272-BD5F-4890-BAD2-E87DF4D7D43A}">
      <dgm:prSet/>
      <dgm:spPr/>
      <dgm:t>
        <a:bodyPr/>
        <a:lstStyle/>
        <a:p>
          <a:endParaRPr lang="en-US"/>
        </a:p>
      </dgm:t>
    </dgm:pt>
    <dgm:pt modelId="{911E373C-4E1C-40EE-8898-8124DBEB6E1E}">
      <dgm:prSet/>
      <dgm:spPr/>
      <dgm:t>
        <a:bodyPr/>
        <a:lstStyle/>
        <a:p>
          <a:r>
            <a:rPr lang="tr-TR"/>
            <a:t>Akran eğitimi</a:t>
          </a:r>
          <a:endParaRPr lang="en-US"/>
        </a:p>
      </dgm:t>
    </dgm:pt>
    <dgm:pt modelId="{513840F5-9A1B-455F-B2FC-09C4FC772363}" type="parTrans" cxnId="{59E8383E-7ABA-429E-A104-AF9CB53CC88E}">
      <dgm:prSet/>
      <dgm:spPr/>
      <dgm:t>
        <a:bodyPr/>
        <a:lstStyle/>
        <a:p>
          <a:endParaRPr lang="en-US"/>
        </a:p>
      </dgm:t>
    </dgm:pt>
    <dgm:pt modelId="{89A1173A-C40C-4AEC-A0FC-93B277CCE2BD}" type="sibTrans" cxnId="{59E8383E-7ABA-429E-A104-AF9CB53CC88E}">
      <dgm:prSet/>
      <dgm:spPr/>
      <dgm:t>
        <a:bodyPr/>
        <a:lstStyle/>
        <a:p>
          <a:endParaRPr lang="en-US"/>
        </a:p>
      </dgm:t>
    </dgm:pt>
    <dgm:pt modelId="{E75B258B-71D6-4862-87B5-4173986AD029}">
      <dgm:prSet/>
      <dgm:spPr/>
      <dgm:t>
        <a:bodyPr/>
        <a:lstStyle/>
        <a:p>
          <a:r>
            <a:rPr lang="tr-TR"/>
            <a:t>Yaz kampları</a:t>
          </a:r>
          <a:endParaRPr lang="en-US"/>
        </a:p>
      </dgm:t>
    </dgm:pt>
    <dgm:pt modelId="{871EAC1A-7F5A-4344-B3E6-13D05967B5A0}" type="parTrans" cxnId="{FB4E141B-3BEC-442F-A327-6086E4321403}">
      <dgm:prSet/>
      <dgm:spPr/>
      <dgm:t>
        <a:bodyPr/>
        <a:lstStyle/>
        <a:p>
          <a:endParaRPr lang="en-US"/>
        </a:p>
      </dgm:t>
    </dgm:pt>
    <dgm:pt modelId="{EDDDE518-414E-4E5C-996F-729D4A3F06AA}" type="sibTrans" cxnId="{FB4E141B-3BEC-442F-A327-6086E4321403}">
      <dgm:prSet/>
      <dgm:spPr/>
      <dgm:t>
        <a:bodyPr/>
        <a:lstStyle/>
        <a:p>
          <a:endParaRPr lang="en-US"/>
        </a:p>
      </dgm:t>
    </dgm:pt>
    <dgm:pt modelId="{AF7EE9AE-032B-4C9A-9A96-BD2306C62771}">
      <dgm:prSet/>
      <dgm:spPr/>
      <dgm:t>
        <a:bodyPr/>
        <a:lstStyle/>
        <a:p>
          <a:r>
            <a:rPr lang="tr-TR"/>
            <a:t>Aile toplantıları</a:t>
          </a:r>
          <a:endParaRPr lang="en-US"/>
        </a:p>
      </dgm:t>
    </dgm:pt>
    <dgm:pt modelId="{8D58EEDD-2508-4843-B4C0-DE75D062949C}" type="parTrans" cxnId="{BA605DB7-91DA-4B8B-B38E-4BA9C2435015}">
      <dgm:prSet/>
      <dgm:spPr/>
      <dgm:t>
        <a:bodyPr/>
        <a:lstStyle/>
        <a:p>
          <a:endParaRPr lang="en-US"/>
        </a:p>
      </dgm:t>
    </dgm:pt>
    <dgm:pt modelId="{C9B08D93-A7A5-4842-9E92-2744FF2BDDFF}" type="sibTrans" cxnId="{BA605DB7-91DA-4B8B-B38E-4BA9C2435015}">
      <dgm:prSet/>
      <dgm:spPr/>
      <dgm:t>
        <a:bodyPr/>
        <a:lstStyle/>
        <a:p>
          <a:endParaRPr lang="en-US"/>
        </a:p>
      </dgm:t>
    </dgm:pt>
    <dgm:pt modelId="{33238A52-40F1-48AF-990F-111F24A06BF1}" type="pres">
      <dgm:prSet presAssocID="{17E65F37-D31B-4FAF-B6F7-27C90ECF0F3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DCA309A-E99F-46A8-9E9D-119AA8918ECA}" type="pres">
      <dgm:prSet presAssocID="{A20CC68E-9EFB-4813-ACF3-A5F832476B98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C7D43E6-D14F-418B-9FA4-D60229EFC1DE}" type="pres">
      <dgm:prSet presAssocID="{F97A0722-46BB-4600-B4B0-4DB4B813D077}" presName="sibTrans" presStyleCnt="0"/>
      <dgm:spPr/>
      <dgm:t>
        <a:bodyPr/>
        <a:lstStyle/>
        <a:p>
          <a:endParaRPr lang="tr-TR"/>
        </a:p>
      </dgm:t>
    </dgm:pt>
    <dgm:pt modelId="{F8CD12F4-13EA-43E4-9923-9C2D3480E7D4}" type="pres">
      <dgm:prSet presAssocID="{47BD88FB-F4CA-44C8-98E1-F382BA3196DB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F6ADEE6-380F-45DF-A225-9EDDE447ECE3}" type="pres">
      <dgm:prSet presAssocID="{384EEB0B-54F9-47AB-9270-161999B8E2BE}" presName="sibTrans" presStyleCnt="0"/>
      <dgm:spPr/>
      <dgm:t>
        <a:bodyPr/>
        <a:lstStyle/>
        <a:p>
          <a:endParaRPr lang="tr-TR"/>
        </a:p>
      </dgm:t>
    </dgm:pt>
    <dgm:pt modelId="{7BD64C58-1540-4B3F-9A01-DFFC7B695AD6}" type="pres">
      <dgm:prSet presAssocID="{3400B102-A7D3-465B-8B8F-88767786E4CE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2A1A963-D917-4A27-B97C-1E43B2D367E4}" type="pres">
      <dgm:prSet presAssocID="{458654A4-74F9-4767-BB72-1D6ADE54EC70}" presName="sibTrans" presStyleCnt="0"/>
      <dgm:spPr/>
      <dgm:t>
        <a:bodyPr/>
        <a:lstStyle/>
        <a:p>
          <a:endParaRPr lang="tr-TR"/>
        </a:p>
      </dgm:t>
    </dgm:pt>
    <dgm:pt modelId="{EF4ABAB7-5AA9-4479-8D7A-59AF4E496DF0}" type="pres">
      <dgm:prSet presAssocID="{DD7143C3-D6E8-4E0E-AB9D-71AA6D09A683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E034238-DE9F-4902-830F-BF6AE9005ECC}" type="pres">
      <dgm:prSet presAssocID="{97373721-5129-44D4-B8D8-2D665E68407E}" presName="sibTrans" presStyleCnt="0"/>
      <dgm:spPr/>
      <dgm:t>
        <a:bodyPr/>
        <a:lstStyle/>
        <a:p>
          <a:endParaRPr lang="tr-TR"/>
        </a:p>
      </dgm:t>
    </dgm:pt>
    <dgm:pt modelId="{4F7A6BAA-4BEB-4163-B33B-BC30C835DE06}" type="pres">
      <dgm:prSet presAssocID="{911E373C-4E1C-40EE-8898-8124DBEB6E1E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D9EB45A-1EF2-41BF-98DE-FCB3B3C3B2B4}" type="pres">
      <dgm:prSet presAssocID="{89A1173A-C40C-4AEC-A0FC-93B277CCE2BD}" presName="sibTrans" presStyleCnt="0"/>
      <dgm:spPr/>
      <dgm:t>
        <a:bodyPr/>
        <a:lstStyle/>
        <a:p>
          <a:endParaRPr lang="tr-TR"/>
        </a:p>
      </dgm:t>
    </dgm:pt>
    <dgm:pt modelId="{8CC6DC16-CC89-4C02-9AFD-761BF40401E2}" type="pres">
      <dgm:prSet presAssocID="{E75B258B-71D6-4862-87B5-4173986AD029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05BF2F1-03E2-4175-A6E0-A565D019B054}" type="pres">
      <dgm:prSet presAssocID="{EDDDE518-414E-4E5C-996F-729D4A3F06AA}" presName="sibTrans" presStyleCnt="0"/>
      <dgm:spPr/>
      <dgm:t>
        <a:bodyPr/>
        <a:lstStyle/>
        <a:p>
          <a:endParaRPr lang="tr-TR"/>
        </a:p>
      </dgm:t>
    </dgm:pt>
    <dgm:pt modelId="{C159889D-5267-4E2C-BDA5-A2522381AECA}" type="pres">
      <dgm:prSet presAssocID="{AF7EE9AE-032B-4C9A-9A96-BD2306C62771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96CB302-835F-4506-9DB0-13D0ADF814C2}" type="presOf" srcId="{AF7EE9AE-032B-4C9A-9A96-BD2306C62771}" destId="{C159889D-5267-4E2C-BDA5-A2522381AECA}" srcOrd="0" destOrd="0" presId="urn:microsoft.com/office/officeart/2005/8/layout/default#1"/>
    <dgm:cxn modelId="{86388E97-40A2-4C2B-8929-15231F38FFE6}" type="presOf" srcId="{DD7143C3-D6E8-4E0E-AB9D-71AA6D09A683}" destId="{EF4ABAB7-5AA9-4479-8D7A-59AF4E496DF0}" srcOrd="0" destOrd="0" presId="urn:microsoft.com/office/officeart/2005/8/layout/default#1"/>
    <dgm:cxn modelId="{0FFE655C-7FBB-48E7-A774-B9230AEB669D}" srcId="{17E65F37-D31B-4FAF-B6F7-27C90ECF0F38}" destId="{47BD88FB-F4CA-44C8-98E1-F382BA3196DB}" srcOrd="1" destOrd="0" parTransId="{8E24F32D-415C-4059-9762-E7D3F3C403A1}" sibTransId="{384EEB0B-54F9-47AB-9270-161999B8E2BE}"/>
    <dgm:cxn modelId="{0DD5748C-922D-4E03-A0B8-DF5A2EF853AF}" type="presOf" srcId="{47BD88FB-F4CA-44C8-98E1-F382BA3196DB}" destId="{F8CD12F4-13EA-43E4-9923-9C2D3480E7D4}" srcOrd="0" destOrd="0" presId="urn:microsoft.com/office/officeart/2005/8/layout/default#1"/>
    <dgm:cxn modelId="{4B823272-BD5F-4890-BAD2-E87DF4D7D43A}" srcId="{17E65F37-D31B-4FAF-B6F7-27C90ECF0F38}" destId="{DD7143C3-D6E8-4E0E-AB9D-71AA6D09A683}" srcOrd="3" destOrd="0" parTransId="{7EFED31B-EA56-43B0-813A-AC5E10829900}" sibTransId="{97373721-5129-44D4-B8D8-2D665E68407E}"/>
    <dgm:cxn modelId="{2DE57E91-C022-4AB0-ABF2-85EE11F29BF2}" srcId="{17E65F37-D31B-4FAF-B6F7-27C90ECF0F38}" destId="{3400B102-A7D3-465B-8B8F-88767786E4CE}" srcOrd="2" destOrd="0" parTransId="{E863B3A2-CCE8-40FA-AA4C-025AA74FCCAC}" sibTransId="{458654A4-74F9-4767-BB72-1D6ADE54EC70}"/>
    <dgm:cxn modelId="{A5882AA7-7BB9-408F-BAA7-BE39C838B913}" type="presOf" srcId="{3400B102-A7D3-465B-8B8F-88767786E4CE}" destId="{7BD64C58-1540-4B3F-9A01-DFFC7B695AD6}" srcOrd="0" destOrd="0" presId="urn:microsoft.com/office/officeart/2005/8/layout/default#1"/>
    <dgm:cxn modelId="{DE8D9636-AEA6-4EEA-9E9A-51897C8BF8B6}" type="presOf" srcId="{A20CC68E-9EFB-4813-ACF3-A5F832476B98}" destId="{8DCA309A-E99F-46A8-9E9D-119AA8918ECA}" srcOrd="0" destOrd="0" presId="urn:microsoft.com/office/officeart/2005/8/layout/default#1"/>
    <dgm:cxn modelId="{572E3259-BE48-4613-9C0B-7630386AD3A5}" srcId="{17E65F37-D31B-4FAF-B6F7-27C90ECF0F38}" destId="{A20CC68E-9EFB-4813-ACF3-A5F832476B98}" srcOrd="0" destOrd="0" parTransId="{FC71D7F6-83D7-480F-AC97-5CC48F9B9075}" sibTransId="{F97A0722-46BB-4600-B4B0-4DB4B813D077}"/>
    <dgm:cxn modelId="{7E0D9C45-3586-465B-8708-F1788AA31CF6}" type="presOf" srcId="{17E65F37-D31B-4FAF-B6F7-27C90ECF0F38}" destId="{33238A52-40F1-48AF-990F-111F24A06BF1}" srcOrd="0" destOrd="0" presId="urn:microsoft.com/office/officeart/2005/8/layout/default#1"/>
    <dgm:cxn modelId="{1E33A492-CE18-48D2-B43B-BB6636090AB7}" type="presOf" srcId="{E75B258B-71D6-4862-87B5-4173986AD029}" destId="{8CC6DC16-CC89-4C02-9AFD-761BF40401E2}" srcOrd="0" destOrd="0" presId="urn:microsoft.com/office/officeart/2005/8/layout/default#1"/>
    <dgm:cxn modelId="{FB4E141B-3BEC-442F-A327-6086E4321403}" srcId="{17E65F37-D31B-4FAF-B6F7-27C90ECF0F38}" destId="{E75B258B-71D6-4862-87B5-4173986AD029}" srcOrd="5" destOrd="0" parTransId="{871EAC1A-7F5A-4344-B3E6-13D05967B5A0}" sibTransId="{EDDDE518-414E-4E5C-996F-729D4A3F06AA}"/>
    <dgm:cxn modelId="{59E8383E-7ABA-429E-A104-AF9CB53CC88E}" srcId="{17E65F37-D31B-4FAF-B6F7-27C90ECF0F38}" destId="{911E373C-4E1C-40EE-8898-8124DBEB6E1E}" srcOrd="4" destOrd="0" parTransId="{513840F5-9A1B-455F-B2FC-09C4FC772363}" sibTransId="{89A1173A-C40C-4AEC-A0FC-93B277CCE2BD}"/>
    <dgm:cxn modelId="{BA605DB7-91DA-4B8B-B38E-4BA9C2435015}" srcId="{17E65F37-D31B-4FAF-B6F7-27C90ECF0F38}" destId="{AF7EE9AE-032B-4C9A-9A96-BD2306C62771}" srcOrd="6" destOrd="0" parTransId="{8D58EEDD-2508-4843-B4C0-DE75D062949C}" sibTransId="{C9B08D93-A7A5-4842-9E92-2744FF2BDDFF}"/>
    <dgm:cxn modelId="{8A9C3B81-FAD2-4FCF-9D1A-FFB4014C4ED0}" type="presOf" srcId="{911E373C-4E1C-40EE-8898-8124DBEB6E1E}" destId="{4F7A6BAA-4BEB-4163-B33B-BC30C835DE06}" srcOrd="0" destOrd="0" presId="urn:microsoft.com/office/officeart/2005/8/layout/default#1"/>
    <dgm:cxn modelId="{1F55A0D8-F1C3-4D95-A77A-11538D17A9A1}" type="presParOf" srcId="{33238A52-40F1-48AF-990F-111F24A06BF1}" destId="{8DCA309A-E99F-46A8-9E9D-119AA8918ECA}" srcOrd="0" destOrd="0" presId="urn:microsoft.com/office/officeart/2005/8/layout/default#1"/>
    <dgm:cxn modelId="{1D61E43C-93D0-402E-B092-9274CA6FECAD}" type="presParOf" srcId="{33238A52-40F1-48AF-990F-111F24A06BF1}" destId="{4C7D43E6-D14F-418B-9FA4-D60229EFC1DE}" srcOrd="1" destOrd="0" presId="urn:microsoft.com/office/officeart/2005/8/layout/default#1"/>
    <dgm:cxn modelId="{597BADC1-4ACC-4245-B30D-2AEF9C83A926}" type="presParOf" srcId="{33238A52-40F1-48AF-990F-111F24A06BF1}" destId="{F8CD12F4-13EA-43E4-9923-9C2D3480E7D4}" srcOrd="2" destOrd="0" presId="urn:microsoft.com/office/officeart/2005/8/layout/default#1"/>
    <dgm:cxn modelId="{76EBF3F4-E4A2-4784-84E9-2068E734C698}" type="presParOf" srcId="{33238A52-40F1-48AF-990F-111F24A06BF1}" destId="{5F6ADEE6-380F-45DF-A225-9EDDE447ECE3}" srcOrd="3" destOrd="0" presId="urn:microsoft.com/office/officeart/2005/8/layout/default#1"/>
    <dgm:cxn modelId="{6315EE9C-50C0-4A39-8C76-77C63CB4EAF7}" type="presParOf" srcId="{33238A52-40F1-48AF-990F-111F24A06BF1}" destId="{7BD64C58-1540-4B3F-9A01-DFFC7B695AD6}" srcOrd="4" destOrd="0" presId="urn:microsoft.com/office/officeart/2005/8/layout/default#1"/>
    <dgm:cxn modelId="{E063F0BB-C3CA-4613-8E8E-C95B823A4045}" type="presParOf" srcId="{33238A52-40F1-48AF-990F-111F24A06BF1}" destId="{82A1A963-D917-4A27-B97C-1E43B2D367E4}" srcOrd="5" destOrd="0" presId="urn:microsoft.com/office/officeart/2005/8/layout/default#1"/>
    <dgm:cxn modelId="{0EDCE5BC-F89B-4B18-B025-C6A022A07442}" type="presParOf" srcId="{33238A52-40F1-48AF-990F-111F24A06BF1}" destId="{EF4ABAB7-5AA9-4479-8D7A-59AF4E496DF0}" srcOrd="6" destOrd="0" presId="urn:microsoft.com/office/officeart/2005/8/layout/default#1"/>
    <dgm:cxn modelId="{D2A92ADC-DE6C-4784-80FE-EF19F348E38B}" type="presParOf" srcId="{33238A52-40F1-48AF-990F-111F24A06BF1}" destId="{BE034238-DE9F-4902-830F-BF6AE9005ECC}" srcOrd="7" destOrd="0" presId="urn:microsoft.com/office/officeart/2005/8/layout/default#1"/>
    <dgm:cxn modelId="{A4584F90-2F35-4F48-96A7-807152B97667}" type="presParOf" srcId="{33238A52-40F1-48AF-990F-111F24A06BF1}" destId="{4F7A6BAA-4BEB-4163-B33B-BC30C835DE06}" srcOrd="8" destOrd="0" presId="urn:microsoft.com/office/officeart/2005/8/layout/default#1"/>
    <dgm:cxn modelId="{37A7E118-ADFA-4CCC-9FAE-C1E972AD22E1}" type="presParOf" srcId="{33238A52-40F1-48AF-990F-111F24A06BF1}" destId="{0D9EB45A-1EF2-41BF-98DE-FCB3B3C3B2B4}" srcOrd="9" destOrd="0" presId="urn:microsoft.com/office/officeart/2005/8/layout/default#1"/>
    <dgm:cxn modelId="{7971CF8E-0FDE-4D87-9A18-4430F95C8069}" type="presParOf" srcId="{33238A52-40F1-48AF-990F-111F24A06BF1}" destId="{8CC6DC16-CC89-4C02-9AFD-761BF40401E2}" srcOrd="10" destOrd="0" presId="urn:microsoft.com/office/officeart/2005/8/layout/default#1"/>
    <dgm:cxn modelId="{452ADBE6-7C5A-4396-8B67-51B340E0F86B}" type="presParOf" srcId="{33238A52-40F1-48AF-990F-111F24A06BF1}" destId="{605BF2F1-03E2-4175-A6E0-A565D019B054}" srcOrd="11" destOrd="0" presId="urn:microsoft.com/office/officeart/2005/8/layout/default#1"/>
    <dgm:cxn modelId="{10597A06-C82A-4E2B-B07B-F914B51D759A}" type="presParOf" srcId="{33238A52-40F1-48AF-990F-111F24A06BF1}" destId="{C159889D-5267-4E2C-BDA5-A2522381AECA}" srcOrd="1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2381E760-FE58-4D92-835C-225F5F579513}" type="doc">
      <dgm:prSet loTypeId="urn:microsoft.com/office/officeart/2005/8/layout/hList7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9D8DD41-F74E-41A2-9DB5-2DF6D171595C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Güvenli ölçüm kontrollü diyabettir.</a:t>
          </a:r>
          <a:endParaRPr lang="tr-TR" dirty="0">
            <a:latin typeface="+mj-lt"/>
          </a:endParaRPr>
        </a:p>
      </dgm:t>
    </dgm:pt>
    <dgm:pt modelId="{C4511A64-85CA-4180-86E9-5C931A25C65C}" type="parTrans" cxnId="{4BF5B8F5-0488-4DB1-8AEF-EAB305438CCF}">
      <dgm:prSet/>
      <dgm:spPr/>
      <dgm:t>
        <a:bodyPr/>
        <a:lstStyle/>
        <a:p>
          <a:endParaRPr lang="tr-TR"/>
        </a:p>
      </dgm:t>
    </dgm:pt>
    <dgm:pt modelId="{AABACE81-ECB6-4F42-BC40-6424EE000009}" type="sibTrans" cxnId="{4BF5B8F5-0488-4DB1-8AEF-EAB305438CCF}">
      <dgm:prSet/>
      <dgm:spPr/>
      <dgm:t>
        <a:bodyPr/>
        <a:lstStyle/>
        <a:p>
          <a:endParaRPr lang="tr-TR"/>
        </a:p>
      </dgm:t>
    </dgm:pt>
    <dgm:pt modelId="{5E635C94-7552-49E1-8CD4-27BC48C4521A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HbA1c 3 aylık ortalama kan </a:t>
          </a:r>
          <a:r>
            <a:rPr lang="tr-TR" dirty="0" err="1" smtClean="0">
              <a:latin typeface="+mj-lt"/>
            </a:rPr>
            <a:t>glukoz</a:t>
          </a:r>
          <a:r>
            <a:rPr lang="tr-TR" dirty="0" smtClean="0">
              <a:latin typeface="+mj-lt"/>
            </a:rPr>
            <a:t> seviyelerini gösterir.</a:t>
          </a:r>
          <a:endParaRPr lang="tr-TR" dirty="0">
            <a:latin typeface="+mj-lt"/>
          </a:endParaRPr>
        </a:p>
      </dgm:t>
    </dgm:pt>
    <dgm:pt modelId="{C688664F-78E2-4292-8246-8C6625C5BF44}" type="parTrans" cxnId="{84C9425B-30BC-4A4D-B500-0AB30C7F1B8A}">
      <dgm:prSet/>
      <dgm:spPr/>
      <dgm:t>
        <a:bodyPr/>
        <a:lstStyle/>
        <a:p>
          <a:endParaRPr lang="tr-TR"/>
        </a:p>
      </dgm:t>
    </dgm:pt>
    <dgm:pt modelId="{11858712-06D9-424E-A6C3-4DFCC5D6E606}" type="sibTrans" cxnId="{84C9425B-30BC-4A4D-B500-0AB30C7F1B8A}">
      <dgm:prSet/>
      <dgm:spPr/>
      <dgm:t>
        <a:bodyPr/>
        <a:lstStyle/>
        <a:p>
          <a:endParaRPr lang="tr-TR"/>
        </a:p>
      </dgm:t>
    </dgm:pt>
    <dgm:pt modelId="{E8BB5B9A-D6AD-46CD-A84F-0F8AEDDA7331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Keton gelişimi Tip1 diyabetli bireylerde Tip2 diyabetli bireylerden daha sık görülür.</a:t>
          </a:r>
          <a:endParaRPr lang="tr-TR" dirty="0">
            <a:latin typeface="+mj-lt"/>
          </a:endParaRPr>
        </a:p>
      </dgm:t>
    </dgm:pt>
    <dgm:pt modelId="{77B59CC6-5EAD-4AEB-8AA3-5D14A92BF449}" type="parTrans" cxnId="{B4CA7A8E-6183-4684-B54B-22B9FA3A8FDD}">
      <dgm:prSet/>
      <dgm:spPr/>
      <dgm:t>
        <a:bodyPr/>
        <a:lstStyle/>
        <a:p>
          <a:endParaRPr lang="tr-TR"/>
        </a:p>
      </dgm:t>
    </dgm:pt>
    <dgm:pt modelId="{5C34206F-417B-496F-A548-B118AC366DBA}" type="sibTrans" cxnId="{B4CA7A8E-6183-4684-B54B-22B9FA3A8FDD}">
      <dgm:prSet/>
      <dgm:spPr/>
      <dgm:t>
        <a:bodyPr/>
        <a:lstStyle/>
        <a:p>
          <a:endParaRPr lang="tr-TR"/>
        </a:p>
      </dgm:t>
    </dgm:pt>
    <dgm:pt modelId="{3972C5E4-C3D2-48B2-9E26-640E84278C31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İdrarda keton bakmak komaya girmeyi </a:t>
          </a:r>
          <a:r>
            <a:rPr lang="tr-TR" dirty="0" err="1" smtClean="0">
              <a:latin typeface="+mj-lt"/>
            </a:rPr>
            <a:t>önler,geciktirir</a:t>
          </a:r>
          <a:r>
            <a:rPr lang="tr-TR" dirty="0" smtClean="0">
              <a:latin typeface="+mj-lt"/>
            </a:rPr>
            <a:t>.</a:t>
          </a:r>
          <a:endParaRPr lang="tr-TR" dirty="0">
            <a:latin typeface="+mj-lt"/>
          </a:endParaRPr>
        </a:p>
      </dgm:t>
    </dgm:pt>
    <dgm:pt modelId="{0DC428CC-6863-4F81-A4C2-01921E96FD81}" type="parTrans" cxnId="{8C919570-D46D-4D7B-A1DE-22F9AFFC4577}">
      <dgm:prSet/>
      <dgm:spPr/>
      <dgm:t>
        <a:bodyPr/>
        <a:lstStyle/>
        <a:p>
          <a:endParaRPr lang="tr-TR"/>
        </a:p>
      </dgm:t>
    </dgm:pt>
    <dgm:pt modelId="{FA35A43E-C53E-40AC-9C29-138A358868BC}" type="sibTrans" cxnId="{8C919570-D46D-4D7B-A1DE-22F9AFFC4577}">
      <dgm:prSet/>
      <dgm:spPr/>
      <dgm:t>
        <a:bodyPr/>
        <a:lstStyle/>
        <a:p>
          <a:endParaRPr lang="tr-TR"/>
        </a:p>
      </dgm:t>
    </dgm:pt>
    <dgm:pt modelId="{A9B52A07-9679-482F-B3A0-D0F7EADF197A}">
      <dgm:prSet/>
      <dgm:spPr/>
      <dgm:t>
        <a:bodyPr/>
        <a:lstStyle/>
        <a:p>
          <a:pPr rtl="0"/>
          <a:r>
            <a:rPr lang="tr-TR" dirty="0" smtClean="0">
              <a:latin typeface="+mj-lt"/>
            </a:rPr>
            <a:t>Defter kaydı tutmak diyabet kontrolü için çok önemlidir.</a:t>
          </a:r>
          <a:endParaRPr lang="tr-TR" dirty="0">
            <a:latin typeface="+mj-lt"/>
          </a:endParaRPr>
        </a:p>
      </dgm:t>
    </dgm:pt>
    <dgm:pt modelId="{05B5736B-2869-44FE-A481-DFDE261749A0}" type="parTrans" cxnId="{3741FE44-E59D-4CCF-8D2C-237E7E5B1A5C}">
      <dgm:prSet/>
      <dgm:spPr/>
      <dgm:t>
        <a:bodyPr/>
        <a:lstStyle/>
        <a:p>
          <a:endParaRPr lang="tr-TR"/>
        </a:p>
      </dgm:t>
    </dgm:pt>
    <dgm:pt modelId="{EE044B38-9145-4D22-AD8E-703A6414E7D6}" type="sibTrans" cxnId="{3741FE44-E59D-4CCF-8D2C-237E7E5B1A5C}">
      <dgm:prSet/>
      <dgm:spPr/>
      <dgm:t>
        <a:bodyPr/>
        <a:lstStyle/>
        <a:p>
          <a:endParaRPr lang="tr-TR"/>
        </a:p>
      </dgm:t>
    </dgm:pt>
    <dgm:pt modelId="{9C9C75CD-34D7-4417-A6DF-1E11F3E29A8E}" type="pres">
      <dgm:prSet presAssocID="{2381E760-FE58-4D92-835C-225F5F57951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A70C7B3-D29A-436F-980C-8507B7C445FF}" type="pres">
      <dgm:prSet presAssocID="{2381E760-FE58-4D92-835C-225F5F579513}" presName="fgShape" presStyleLbl="fgShp" presStyleIdx="0" presStyleCnt="1"/>
      <dgm:spPr/>
    </dgm:pt>
    <dgm:pt modelId="{67AAC8C2-1D2D-42EE-A5A8-92417CB23E17}" type="pres">
      <dgm:prSet presAssocID="{2381E760-FE58-4D92-835C-225F5F579513}" presName="linComp" presStyleCnt="0"/>
      <dgm:spPr/>
    </dgm:pt>
    <dgm:pt modelId="{CFA0A017-96E6-446A-A961-8A6D55830D4C}" type="pres">
      <dgm:prSet presAssocID="{C9D8DD41-F74E-41A2-9DB5-2DF6D171595C}" presName="compNode" presStyleCnt="0"/>
      <dgm:spPr/>
    </dgm:pt>
    <dgm:pt modelId="{D6131FFD-90C8-45D0-AEF2-C921B58AC40A}" type="pres">
      <dgm:prSet presAssocID="{C9D8DD41-F74E-41A2-9DB5-2DF6D171595C}" presName="bkgdShape" presStyleLbl="node1" presStyleIdx="0" presStyleCnt="5"/>
      <dgm:spPr/>
      <dgm:t>
        <a:bodyPr/>
        <a:lstStyle/>
        <a:p>
          <a:endParaRPr lang="tr-TR"/>
        </a:p>
      </dgm:t>
    </dgm:pt>
    <dgm:pt modelId="{981D8DEA-27A1-4222-BC99-5D961CA3BA6F}" type="pres">
      <dgm:prSet presAssocID="{C9D8DD41-F74E-41A2-9DB5-2DF6D171595C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6564018-58A7-4D65-85B5-3C9377116CCA}" type="pres">
      <dgm:prSet presAssocID="{C9D8DD41-F74E-41A2-9DB5-2DF6D171595C}" presName="invisiNode" presStyleLbl="node1" presStyleIdx="0" presStyleCnt="5"/>
      <dgm:spPr/>
    </dgm:pt>
    <dgm:pt modelId="{75F2316B-E4EC-49C8-B1AC-FB25AF3D4BBD}" type="pres">
      <dgm:prSet presAssocID="{C9D8DD41-F74E-41A2-9DB5-2DF6D171595C}" presName="imagNode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B2B37DA-3514-4796-8061-A3BD08E4BB17}" type="pres">
      <dgm:prSet presAssocID="{AABACE81-ECB6-4F42-BC40-6424EE000009}" presName="sibTrans" presStyleLbl="sibTrans2D1" presStyleIdx="0" presStyleCnt="0"/>
      <dgm:spPr/>
      <dgm:t>
        <a:bodyPr/>
        <a:lstStyle/>
        <a:p>
          <a:endParaRPr lang="tr-TR"/>
        </a:p>
      </dgm:t>
    </dgm:pt>
    <dgm:pt modelId="{5DC3BCC9-20F8-422B-AAF9-F96020B4574B}" type="pres">
      <dgm:prSet presAssocID="{5E635C94-7552-49E1-8CD4-27BC48C4521A}" presName="compNode" presStyleCnt="0"/>
      <dgm:spPr/>
    </dgm:pt>
    <dgm:pt modelId="{4D049DEC-58A3-4C4E-9C54-D56977AD0CFB}" type="pres">
      <dgm:prSet presAssocID="{5E635C94-7552-49E1-8CD4-27BC48C4521A}" presName="bkgdShape" presStyleLbl="node1" presStyleIdx="1" presStyleCnt="5"/>
      <dgm:spPr/>
      <dgm:t>
        <a:bodyPr/>
        <a:lstStyle/>
        <a:p>
          <a:endParaRPr lang="tr-TR"/>
        </a:p>
      </dgm:t>
    </dgm:pt>
    <dgm:pt modelId="{451A72EA-8054-4636-A2E7-246141B7E0C5}" type="pres">
      <dgm:prSet presAssocID="{5E635C94-7552-49E1-8CD4-27BC48C4521A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11DF026-7451-4816-84A7-11C0D767A34E}" type="pres">
      <dgm:prSet presAssocID="{5E635C94-7552-49E1-8CD4-27BC48C4521A}" presName="invisiNode" presStyleLbl="node1" presStyleIdx="1" presStyleCnt="5"/>
      <dgm:spPr/>
    </dgm:pt>
    <dgm:pt modelId="{59AF4395-AA89-450A-B51F-0B1BFEA2C7EB}" type="pres">
      <dgm:prSet presAssocID="{5E635C94-7552-49E1-8CD4-27BC48C4521A}" presName="imagNode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17D33B1F-585F-4E4A-BA3D-60C4F9B6D559}" type="pres">
      <dgm:prSet presAssocID="{11858712-06D9-424E-A6C3-4DFCC5D6E606}" presName="sibTrans" presStyleLbl="sibTrans2D1" presStyleIdx="0" presStyleCnt="0"/>
      <dgm:spPr/>
      <dgm:t>
        <a:bodyPr/>
        <a:lstStyle/>
        <a:p>
          <a:endParaRPr lang="tr-TR"/>
        </a:p>
      </dgm:t>
    </dgm:pt>
    <dgm:pt modelId="{7BD10FFC-17FA-490B-9A51-6FB0019A9532}" type="pres">
      <dgm:prSet presAssocID="{E8BB5B9A-D6AD-46CD-A84F-0F8AEDDA7331}" presName="compNode" presStyleCnt="0"/>
      <dgm:spPr/>
    </dgm:pt>
    <dgm:pt modelId="{47B11D7D-3202-4198-B5B2-ABB67DBC5205}" type="pres">
      <dgm:prSet presAssocID="{E8BB5B9A-D6AD-46CD-A84F-0F8AEDDA7331}" presName="bkgdShape" presStyleLbl="node1" presStyleIdx="2" presStyleCnt="5"/>
      <dgm:spPr/>
      <dgm:t>
        <a:bodyPr/>
        <a:lstStyle/>
        <a:p>
          <a:endParaRPr lang="tr-TR"/>
        </a:p>
      </dgm:t>
    </dgm:pt>
    <dgm:pt modelId="{E58475F8-B5AA-4A74-85F8-A76693F655F5}" type="pres">
      <dgm:prSet presAssocID="{E8BB5B9A-D6AD-46CD-A84F-0F8AEDDA7331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D93F887-9D8A-4717-9779-A170E7694761}" type="pres">
      <dgm:prSet presAssocID="{E8BB5B9A-D6AD-46CD-A84F-0F8AEDDA7331}" presName="invisiNode" presStyleLbl="node1" presStyleIdx="2" presStyleCnt="5"/>
      <dgm:spPr/>
    </dgm:pt>
    <dgm:pt modelId="{567FF05E-4DDD-48F2-BBE0-EAF0C5F5688C}" type="pres">
      <dgm:prSet presAssocID="{E8BB5B9A-D6AD-46CD-A84F-0F8AEDDA7331}" presName="imagNode" presStyleLbl="fgImgPlac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EED862E7-BBFB-43BD-9F93-4A1394A63846}" type="pres">
      <dgm:prSet presAssocID="{5C34206F-417B-496F-A548-B118AC366DBA}" presName="sibTrans" presStyleLbl="sibTrans2D1" presStyleIdx="0" presStyleCnt="0"/>
      <dgm:spPr/>
      <dgm:t>
        <a:bodyPr/>
        <a:lstStyle/>
        <a:p>
          <a:endParaRPr lang="tr-TR"/>
        </a:p>
      </dgm:t>
    </dgm:pt>
    <dgm:pt modelId="{B1F66DBD-3F6E-4582-91EE-D4DB9CBDB0EF}" type="pres">
      <dgm:prSet presAssocID="{3972C5E4-C3D2-48B2-9E26-640E84278C31}" presName="compNode" presStyleCnt="0"/>
      <dgm:spPr/>
    </dgm:pt>
    <dgm:pt modelId="{B4F962A1-76BF-41AA-9374-F7EDEEFCABAE}" type="pres">
      <dgm:prSet presAssocID="{3972C5E4-C3D2-48B2-9E26-640E84278C31}" presName="bkgdShape" presStyleLbl="node1" presStyleIdx="3" presStyleCnt="5"/>
      <dgm:spPr/>
      <dgm:t>
        <a:bodyPr/>
        <a:lstStyle/>
        <a:p>
          <a:endParaRPr lang="tr-TR"/>
        </a:p>
      </dgm:t>
    </dgm:pt>
    <dgm:pt modelId="{BAB79BA2-32AB-4B87-A291-2105362573B5}" type="pres">
      <dgm:prSet presAssocID="{3972C5E4-C3D2-48B2-9E26-640E84278C31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398EAD6-EF43-40EC-8BD2-DD37D5C1280E}" type="pres">
      <dgm:prSet presAssocID="{3972C5E4-C3D2-48B2-9E26-640E84278C31}" presName="invisiNode" presStyleLbl="node1" presStyleIdx="3" presStyleCnt="5"/>
      <dgm:spPr/>
    </dgm:pt>
    <dgm:pt modelId="{C470D109-49F9-482D-804B-DCBF897FD157}" type="pres">
      <dgm:prSet presAssocID="{3972C5E4-C3D2-48B2-9E26-640E84278C31}" presName="imagNode" presStyleLbl="fgImgPlac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521A791A-9E31-43C8-A293-483DD43C7720}" type="pres">
      <dgm:prSet presAssocID="{FA35A43E-C53E-40AC-9C29-138A358868BC}" presName="sibTrans" presStyleLbl="sibTrans2D1" presStyleIdx="0" presStyleCnt="0"/>
      <dgm:spPr/>
      <dgm:t>
        <a:bodyPr/>
        <a:lstStyle/>
        <a:p>
          <a:endParaRPr lang="tr-TR"/>
        </a:p>
      </dgm:t>
    </dgm:pt>
    <dgm:pt modelId="{92B282E8-BD81-425E-BA75-99329AB2722E}" type="pres">
      <dgm:prSet presAssocID="{A9B52A07-9679-482F-B3A0-D0F7EADF197A}" presName="compNode" presStyleCnt="0"/>
      <dgm:spPr/>
    </dgm:pt>
    <dgm:pt modelId="{7B32E0DD-8B37-4329-BE31-22DF58858C9E}" type="pres">
      <dgm:prSet presAssocID="{A9B52A07-9679-482F-B3A0-D0F7EADF197A}" presName="bkgdShape" presStyleLbl="node1" presStyleIdx="4" presStyleCnt="5"/>
      <dgm:spPr/>
      <dgm:t>
        <a:bodyPr/>
        <a:lstStyle/>
        <a:p>
          <a:endParaRPr lang="tr-TR"/>
        </a:p>
      </dgm:t>
    </dgm:pt>
    <dgm:pt modelId="{AD986C73-03A8-4246-A9D6-55002F77E393}" type="pres">
      <dgm:prSet presAssocID="{A9B52A07-9679-482F-B3A0-D0F7EADF197A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47F2C28-6FE2-4A54-9EF0-B0B2BA7E974D}" type="pres">
      <dgm:prSet presAssocID="{A9B52A07-9679-482F-B3A0-D0F7EADF197A}" presName="invisiNode" presStyleLbl="node1" presStyleIdx="4" presStyleCnt="5"/>
      <dgm:spPr/>
    </dgm:pt>
    <dgm:pt modelId="{C4263FE6-ED16-46EB-A2E3-D9550DFD684E}" type="pres">
      <dgm:prSet presAssocID="{A9B52A07-9679-482F-B3A0-D0F7EADF197A}" presName="imagNode" presStyleLbl="fgImgPlace1" presStyleIdx="4" presStyleCnt="5" custLinFactNeighborX="1618" custLinFactNeighborY="1093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tr-TR"/>
        </a:p>
      </dgm:t>
    </dgm:pt>
  </dgm:ptLst>
  <dgm:cxnLst>
    <dgm:cxn modelId="{22C69188-75E4-474C-B258-F19712D8E917}" type="presOf" srcId="{A9B52A07-9679-482F-B3A0-D0F7EADF197A}" destId="{AD986C73-03A8-4246-A9D6-55002F77E393}" srcOrd="1" destOrd="0" presId="urn:microsoft.com/office/officeart/2005/8/layout/hList7#2"/>
    <dgm:cxn modelId="{B4CA7A8E-6183-4684-B54B-22B9FA3A8FDD}" srcId="{2381E760-FE58-4D92-835C-225F5F579513}" destId="{E8BB5B9A-D6AD-46CD-A84F-0F8AEDDA7331}" srcOrd="2" destOrd="0" parTransId="{77B59CC6-5EAD-4AEB-8AA3-5D14A92BF449}" sibTransId="{5C34206F-417B-496F-A548-B118AC366DBA}"/>
    <dgm:cxn modelId="{4BF5B8F5-0488-4DB1-8AEF-EAB305438CCF}" srcId="{2381E760-FE58-4D92-835C-225F5F579513}" destId="{C9D8DD41-F74E-41A2-9DB5-2DF6D171595C}" srcOrd="0" destOrd="0" parTransId="{C4511A64-85CA-4180-86E9-5C931A25C65C}" sibTransId="{AABACE81-ECB6-4F42-BC40-6424EE000009}"/>
    <dgm:cxn modelId="{D08CE40D-F1A8-495A-A04F-F5953D1CE600}" type="presOf" srcId="{5E635C94-7552-49E1-8CD4-27BC48C4521A}" destId="{4D049DEC-58A3-4C4E-9C54-D56977AD0CFB}" srcOrd="0" destOrd="0" presId="urn:microsoft.com/office/officeart/2005/8/layout/hList7#2"/>
    <dgm:cxn modelId="{36E10A0E-D240-4FA8-A7BC-370BFDD1C47A}" type="presOf" srcId="{E8BB5B9A-D6AD-46CD-A84F-0F8AEDDA7331}" destId="{E58475F8-B5AA-4A74-85F8-A76693F655F5}" srcOrd="1" destOrd="0" presId="urn:microsoft.com/office/officeart/2005/8/layout/hList7#2"/>
    <dgm:cxn modelId="{2D2A1AED-1688-4A19-A96A-1008B86A8FA5}" type="presOf" srcId="{2381E760-FE58-4D92-835C-225F5F579513}" destId="{9C9C75CD-34D7-4417-A6DF-1E11F3E29A8E}" srcOrd="0" destOrd="0" presId="urn:microsoft.com/office/officeart/2005/8/layout/hList7#2"/>
    <dgm:cxn modelId="{E86E6DAD-1333-4DFE-BA89-533E3061978C}" type="presOf" srcId="{5C34206F-417B-496F-A548-B118AC366DBA}" destId="{EED862E7-BBFB-43BD-9F93-4A1394A63846}" srcOrd="0" destOrd="0" presId="urn:microsoft.com/office/officeart/2005/8/layout/hList7#2"/>
    <dgm:cxn modelId="{43AD4636-6FBA-48ED-AA81-DB548660B1E4}" type="presOf" srcId="{A9B52A07-9679-482F-B3A0-D0F7EADF197A}" destId="{7B32E0DD-8B37-4329-BE31-22DF58858C9E}" srcOrd="0" destOrd="0" presId="urn:microsoft.com/office/officeart/2005/8/layout/hList7#2"/>
    <dgm:cxn modelId="{65602C25-710F-43C4-B750-6B03FA65F2E6}" type="presOf" srcId="{3972C5E4-C3D2-48B2-9E26-640E84278C31}" destId="{BAB79BA2-32AB-4B87-A291-2105362573B5}" srcOrd="1" destOrd="0" presId="urn:microsoft.com/office/officeart/2005/8/layout/hList7#2"/>
    <dgm:cxn modelId="{8296F794-1C48-431F-9B3D-FD65232491D1}" type="presOf" srcId="{C9D8DD41-F74E-41A2-9DB5-2DF6D171595C}" destId="{981D8DEA-27A1-4222-BC99-5D961CA3BA6F}" srcOrd="1" destOrd="0" presId="urn:microsoft.com/office/officeart/2005/8/layout/hList7#2"/>
    <dgm:cxn modelId="{37410378-0FC4-4668-8E3F-4E91AEAB7CB6}" type="presOf" srcId="{11858712-06D9-424E-A6C3-4DFCC5D6E606}" destId="{17D33B1F-585F-4E4A-BA3D-60C4F9B6D559}" srcOrd="0" destOrd="0" presId="urn:microsoft.com/office/officeart/2005/8/layout/hList7#2"/>
    <dgm:cxn modelId="{9CA3ADF3-748E-4641-A391-92E12116F3C9}" type="presOf" srcId="{5E635C94-7552-49E1-8CD4-27BC48C4521A}" destId="{451A72EA-8054-4636-A2E7-246141B7E0C5}" srcOrd="1" destOrd="0" presId="urn:microsoft.com/office/officeart/2005/8/layout/hList7#2"/>
    <dgm:cxn modelId="{1039D972-5AEC-4E2C-9568-7CA8A31D8554}" type="presOf" srcId="{C9D8DD41-F74E-41A2-9DB5-2DF6D171595C}" destId="{D6131FFD-90C8-45D0-AEF2-C921B58AC40A}" srcOrd="0" destOrd="0" presId="urn:microsoft.com/office/officeart/2005/8/layout/hList7#2"/>
    <dgm:cxn modelId="{8C919570-D46D-4D7B-A1DE-22F9AFFC4577}" srcId="{2381E760-FE58-4D92-835C-225F5F579513}" destId="{3972C5E4-C3D2-48B2-9E26-640E84278C31}" srcOrd="3" destOrd="0" parTransId="{0DC428CC-6863-4F81-A4C2-01921E96FD81}" sibTransId="{FA35A43E-C53E-40AC-9C29-138A358868BC}"/>
    <dgm:cxn modelId="{C41B030B-834D-4C6A-A3C0-C6F16E6F1598}" type="presOf" srcId="{AABACE81-ECB6-4F42-BC40-6424EE000009}" destId="{BB2B37DA-3514-4796-8061-A3BD08E4BB17}" srcOrd="0" destOrd="0" presId="urn:microsoft.com/office/officeart/2005/8/layout/hList7#2"/>
    <dgm:cxn modelId="{3741FE44-E59D-4CCF-8D2C-237E7E5B1A5C}" srcId="{2381E760-FE58-4D92-835C-225F5F579513}" destId="{A9B52A07-9679-482F-B3A0-D0F7EADF197A}" srcOrd="4" destOrd="0" parTransId="{05B5736B-2869-44FE-A481-DFDE261749A0}" sibTransId="{EE044B38-9145-4D22-AD8E-703A6414E7D6}"/>
    <dgm:cxn modelId="{39991258-3AB1-411F-9BD3-014AB309E29A}" type="presOf" srcId="{FA35A43E-C53E-40AC-9C29-138A358868BC}" destId="{521A791A-9E31-43C8-A293-483DD43C7720}" srcOrd="0" destOrd="0" presId="urn:microsoft.com/office/officeart/2005/8/layout/hList7#2"/>
    <dgm:cxn modelId="{01F208E1-AC98-46E0-8305-D8FC760EA639}" type="presOf" srcId="{3972C5E4-C3D2-48B2-9E26-640E84278C31}" destId="{B4F962A1-76BF-41AA-9374-F7EDEEFCABAE}" srcOrd="0" destOrd="0" presId="urn:microsoft.com/office/officeart/2005/8/layout/hList7#2"/>
    <dgm:cxn modelId="{0E6C7566-3795-466A-869C-9C3439FFEA47}" type="presOf" srcId="{E8BB5B9A-D6AD-46CD-A84F-0F8AEDDA7331}" destId="{47B11D7D-3202-4198-B5B2-ABB67DBC5205}" srcOrd="0" destOrd="0" presId="urn:microsoft.com/office/officeart/2005/8/layout/hList7#2"/>
    <dgm:cxn modelId="{84C9425B-30BC-4A4D-B500-0AB30C7F1B8A}" srcId="{2381E760-FE58-4D92-835C-225F5F579513}" destId="{5E635C94-7552-49E1-8CD4-27BC48C4521A}" srcOrd="1" destOrd="0" parTransId="{C688664F-78E2-4292-8246-8C6625C5BF44}" sibTransId="{11858712-06D9-424E-A6C3-4DFCC5D6E606}"/>
    <dgm:cxn modelId="{DE8E0C19-1A6D-4053-A88F-5DC50774FF03}" type="presParOf" srcId="{9C9C75CD-34D7-4417-A6DF-1E11F3E29A8E}" destId="{0A70C7B3-D29A-436F-980C-8507B7C445FF}" srcOrd="0" destOrd="0" presId="urn:microsoft.com/office/officeart/2005/8/layout/hList7#2"/>
    <dgm:cxn modelId="{BCA24D69-EF7C-4DDD-8E72-AE4114E5BFB5}" type="presParOf" srcId="{9C9C75CD-34D7-4417-A6DF-1E11F3E29A8E}" destId="{67AAC8C2-1D2D-42EE-A5A8-92417CB23E17}" srcOrd="1" destOrd="0" presId="urn:microsoft.com/office/officeart/2005/8/layout/hList7#2"/>
    <dgm:cxn modelId="{3709677A-4F86-4D64-ADA4-208927A69E55}" type="presParOf" srcId="{67AAC8C2-1D2D-42EE-A5A8-92417CB23E17}" destId="{CFA0A017-96E6-446A-A961-8A6D55830D4C}" srcOrd="0" destOrd="0" presId="urn:microsoft.com/office/officeart/2005/8/layout/hList7#2"/>
    <dgm:cxn modelId="{8533A2C7-CE7D-4EAA-9F19-20BC5784A521}" type="presParOf" srcId="{CFA0A017-96E6-446A-A961-8A6D55830D4C}" destId="{D6131FFD-90C8-45D0-AEF2-C921B58AC40A}" srcOrd="0" destOrd="0" presId="urn:microsoft.com/office/officeart/2005/8/layout/hList7#2"/>
    <dgm:cxn modelId="{E2F86060-5BD6-48AC-8DE5-57E9B89607BC}" type="presParOf" srcId="{CFA0A017-96E6-446A-A961-8A6D55830D4C}" destId="{981D8DEA-27A1-4222-BC99-5D961CA3BA6F}" srcOrd="1" destOrd="0" presId="urn:microsoft.com/office/officeart/2005/8/layout/hList7#2"/>
    <dgm:cxn modelId="{AE72F393-F134-451B-8897-03B059054919}" type="presParOf" srcId="{CFA0A017-96E6-446A-A961-8A6D55830D4C}" destId="{F6564018-58A7-4D65-85B5-3C9377116CCA}" srcOrd="2" destOrd="0" presId="urn:microsoft.com/office/officeart/2005/8/layout/hList7#2"/>
    <dgm:cxn modelId="{9D1488CA-06E6-4D3E-A239-06D2C788748D}" type="presParOf" srcId="{CFA0A017-96E6-446A-A961-8A6D55830D4C}" destId="{75F2316B-E4EC-49C8-B1AC-FB25AF3D4BBD}" srcOrd="3" destOrd="0" presId="urn:microsoft.com/office/officeart/2005/8/layout/hList7#2"/>
    <dgm:cxn modelId="{8A7B84EC-5D2E-4FA7-A225-7E8864D4250A}" type="presParOf" srcId="{67AAC8C2-1D2D-42EE-A5A8-92417CB23E17}" destId="{BB2B37DA-3514-4796-8061-A3BD08E4BB17}" srcOrd="1" destOrd="0" presId="urn:microsoft.com/office/officeart/2005/8/layout/hList7#2"/>
    <dgm:cxn modelId="{FFE422A5-FC5C-4817-B1B5-1DCD4D39164F}" type="presParOf" srcId="{67AAC8C2-1D2D-42EE-A5A8-92417CB23E17}" destId="{5DC3BCC9-20F8-422B-AAF9-F96020B4574B}" srcOrd="2" destOrd="0" presId="urn:microsoft.com/office/officeart/2005/8/layout/hList7#2"/>
    <dgm:cxn modelId="{0BC48699-8EB2-427C-A7B4-CD6C9E60BA2E}" type="presParOf" srcId="{5DC3BCC9-20F8-422B-AAF9-F96020B4574B}" destId="{4D049DEC-58A3-4C4E-9C54-D56977AD0CFB}" srcOrd="0" destOrd="0" presId="urn:microsoft.com/office/officeart/2005/8/layout/hList7#2"/>
    <dgm:cxn modelId="{834CA2DA-84A8-4BC2-A0BB-AFEE15A49C08}" type="presParOf" srcId="{5DC3BCC9-20F8-422B-AAF9-F96020B4574B}" destId="{451A72EA-8054-4636-A2E7-246141B7E0C5}" srcOrd="1" destOrd="0" presId="urn:microsoft.com/office/officeart/2005/8/layout/hList7#2"/>
    <dgm:cxn modelId="{0B7E2155-563B-405D-8455-7648F0D76FEF}" type="presParOf" srcId="{5DC3BCC9-20F8-422B-AAF9-F96020B4574B}" destId="{911DF026-7451-4816-84A7-11C0D767A34E}" srcOrd="2" destOrd="0" presId="urn:microsoft.com/office/officeart/2005/8/layout/hList7#2"/>
    <dgm:cxn modelId="{D0CC6E4A-08C9-4F9B-87A2-3AB05E22FF7A}" type="presParOf" srcId="{5DC3BCC9-20F8-422B-AAF9-F96020B4574B}" destId="{59AF4395-AA89-450A-B51F-0B1BFEA2C7EB}" srcOrd="3" destOrd="0" presId="urn:microsoft.com/office/officeart/2005/8/layout/hList7#2"/>
    <dgm:cxn modelId="{61466F4C-C3DA-46DF-ACD1-2C9ED53898E0}" type="presParOf" srcId="{67AAC8C2-1D2D-42EE-A5A8-92417CB23E17}" destId="{17D33B1F-585F-4E4A-BA3D-60C4F9B6D559}" srcOrd="3" destOrd="0" presId="urn:microsoft.com/office/officeart/2005/8/layout/hList7#2"/>
    <dgm:cxn modelId="{A32E0274-56AE-4AD2-9036-082E6B80100A}" type="presParOf" srcId="{67AAC8C2-1D2D-42EE-A5A8-92417CB23E17}" destId="{7BD10FFC-17FA-490B-9A51-6FB0019A9532}" srcOrd="4" destOrd="0" presId="urn:microsoft.com/office/officeart/2005/8/layout/hList7#2"/>
    <dgm:cxn modelId="{168DC415-7131-43C3-943F-E057EAD3E6B3}" type="presParOf" srcId="{7BD10FFC-17FA-490B-9A51-6FB0019A9532}" destId="{47B11D7D-3202-4198-B5B2-ABB67DBC5205}" srcOrd="0" destOrd="0" presId="urn:microsoft.com/office/officeart/2005/8/layout/hList7#2"/>
    <dgm:cxn modelId="{60D632B4-821D-4280-9094-F0E4B4F9FA05}" type="presParOf" srcId="{7BD10FFC-17FA-490B-9A51-6FB0019A9532}" destId="{E58475F8-B5AA-4A74-85F8-A76693F655F5}" srcOrd="1" destOrd="0" presId="urn:microsoft.com/office/officeart/2005/8/layout/hList7#2"/>
    <dgm:cxn modelId="{89D2B802-13CF-405E-8847-220E45F04841}" type="presParOf" srcId="{7BD10FFC-17FA-490B-9A51-6FB0019A9532}" destId="{7D93F887-9D8A-4717-9779-A170E7694761}" srcOrd="2" destOrd="0" presId="urn:microsoft.com/office/officeart/2005/8/layout/hList7#2"/>
    <dgm:cxn modelId="{7CFC38E5-1CB9-4F9D-8DB0-A6BCF19BB9B4}" type="presParOf" srcId="{7BD10FFC-17FA-490B-9A51-6FB0019A9532}" destId="{567FF05E-4DDD-48F2-BBE0-EAF0C5F5688C}" srcOrd="3" destOrd="0" presId="urn:microsoft.com/office/officeart/2005/8/layout/hList7#2"/>
    <dgm:cxn modelId="{7D78B78A-E13E-4C12-9416-FE38BEE20CCD}" type="presParOf" srcId="{67AAC8C2-1D2D-42EE-A5A8-92417CB23E17}" destId="{EED862E7-BBFB-43BD-9F93-4A1394A63846}" srcOrd="5" destOrd="0" presId="urn:microsoft.com/office/officeart/2005/8/layout/hList7#2"/>
    <dgm:cxn modelId="{EF1D60E4-E170-43CF-B6B9-CCE8502D2B1A}" type="presParOf" srcId="{67AAC8C2-1D2D-42EE-A5A8-92417CB23E17}" destId="{B1F66DBD-3F6E-4582-91EE-D4DB9CBDB0EF}" srcOrd="6" destOrd="0" presId="urn:microsoft.com/office/officeart/2005/8/layout/hList7#2"/>
    <dgm:cxn modelId="{A21F9331-2FE6-4B55-A078-FBDFE6261FA9}" type="presParOf" srcId="{B1F66DBD-3F6E-4582-91EE-D4DB9CBDB0EF}" destId="{B4F962A1-76BF-41AA-9374-F7EDEEFCABAE}" srcOrd="0" destOrd="0" presId="urn:microsoft.com/office/officeart/2005/8/layout/hList7#2"/>
    <dgm:cxn modelId="{685FA53C-8FF3-49C4-801E-5DB8D1AE37E2}" type="presParOf" srcId="{B1F66DBD-3F6E-4582-91EE-D4DB9CBDB0EF}" destId="{BAB79BA2-32AB-4B87-A291-2105362573B5}" srcOrd="1" destOrd="0" presId="urn:microsoft.com/office/officeart/2005/8/layout/hList7#2"/>
    <dgm:cxn modelId="{142A4527-0E41-4FCB-8A7D-D80E4621900C}" type="presParOf" srcId="{B1F66DBD-3F6E-4582-91EE-D4DB9CBDB0EF}" destId="{E398EAD6-EF43-40EC-8BD2-DD37D5C1280E}" srcOrd="2" destOrd="0" presId="urn:microsoft.com/office/officeart/2005/8/layout/hList7#2"/>
    <dgm:cxn modelId="{BACB0E16-E970-4525-917C-F7A31FC9B39A}" type="presParOf" srcId="{B1F66DBD-3F6E-4582-91EE-D4DB9CBDB0EF}" destId="{C470D109-49F9-482D-804B-DCBF897FD157}" srcOrd="3" destOrd="0" presId="urn:microsoft.com/office/officeart/2005/8/layout/hList7#2"/>
    <dgm:cxn modelId="{701FCEBB-CCC3-47AB-B0BF-08E0FACFE719}" type="presParOf" srcId="{67AAC8C2-1D2D-42EE-A5A8-92417CB23E17}" destId="{521A791A-9E31-43C8-A293-483DD43C7720}" srcOrd="7" destOrd="0" presId="urn:microsoft.com/office/officeart/2005/8/layout/hList7#2"/>
    <dgm:cxn modelId="{7F6A48DF-15CC-46D2-ADC8-4FA1CD15A035}" type="presParOf" srcId="{67AAC8C2-1D2D-42EE-A5A8-92417CB23E17}" destId="{92B282E8-BD81-425E-BA75-99329AB2722E}" srcOrd="8" destOrd="0" presId="urn:microsoft.com/office/officeart/2005/8/layout/hList7#2"/>
    <dgm:cxn modelId="{0559985A-9324-45EE-BD31-A7EC01C5F494}" type="presParOf" srcId="{92B282E8-BD81-425E-BA75-99329AB2722E}" destId="{7B32E0DD-8B37-4329-BE31-22DF58858C9E}" srcOrd="0" destOrd="0" presId="urn:microsoft.com/office/officeart/2005/8/layout/hList7#2"/>
    <dgm:cxn modelId="{56A3D2EC-606C-4A23-87A7-2D2789E9D7F7}" type="presParOf" srcId="{92B282E8-BD81-425E-BA75-99329AB2722E}" destId="{AD986C73-03A8-4246-A9D6-55002F77E393}" srcOrd="1" destOrd="0" presId="urn:microsoft.com/office/officeart/2005/8/layout/hList7#2"/>
    <dgm:cxn modelId="{62CF7C0A-4ABC-4172-96FF-A7912F656955}" type="presParOf" srcId="{92B282E8-BD81-425E-BA75-99329AB2722E}" destId="{747F2C28-6FE2-4A54-9EF0-B0B2BA7E974D}" srcOrd="2" destOrd="0" presId="urn:microsoft.com/office/officeart/2005/8/layout/hList7#2"/>
    <dgm:cxn modelId="{C4EFC887-7FD1-48E5-93C5-E24691105A4A}" type="presParOf" srcId="{92B282E8-BD81-425E-BA75-99329AB2722E}" destId="{C4263FE6-ED16-46EB-A2E3-D9550DFD684E}" srcOrd="3" destOrd="0" presId="urn:microsoft.com/office/officeart/2005/8/layout/hList7#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BB0A4831-FA06-4A3D-B9BB-F66EDCFF69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1055068-9245-41BC-8A2E-2D9AD00722CE}">
      <dgm:prSet/>
      <dgm:spPr/>
      <dgm:t>
        <a:bodyPr/>
        <a:lstStyle/>
        <a:p>
          <a:pPr rtl="0"/>
          <a:r>
            <a:rPr lang="tr-TR" b="1" smtClean="0"/>
            <a:t>Dünya Diyabet Günü, </a:t>
          </a:r>
          <a:endParaRPr lang="tr-TR"/>
        </a:p>
      </dgm:t>
    </dgm:pt>
    <dgm:pt modelId="{299D7F15-6875-472B-A39C-515F6DE32F2A}" type="parTrans" cxnId="{71A5765F-3959-4D40-BDA9-4EAA1FCA4A3E}">
      <dgm:prSet/>
      <dgm:spPr/>
      <dgm:t>
        <a:bodyPr/>
        <a:lstStyle/>
        <a:p>
          <a:endParaRPr lang="tr-TR"/>
        </a:p>
      </dgm:t>
    </dgm:pt>
    <dgm:pt modelId="{C54CDA30-F45D-43A7-82DA-FFCB724F34C2}" type="sibTrans" cxnId="{71A5765F-3959-4D40-BDA9-4EAA1FCA4A3E}">
      <dgm:prSet/>
      <dgm:spPr/>
      <dgm:t>
        <a:bodyPr/>
        <a:lstStyle/>
        <a:p>
          <a:endParaRPr lang="tr-TR"/>
        </a:p>
      </dgm:t>
    </dgm:pt>
    <dgm:pt modelId="{4DC882CE-88A7-48B2-ACB4-688324C274F5}">
      <dgm:prSet/>
      <dgm:spPr/>
      <dgm:t>
        <a:bodyPr/>
        <a:lstStyle/>
        <a:p>
          <a:pPr rtl="0"/>
          <a:r>
            <a:rPr lang="tr-TR" smtClean="0"/>
            <a:t>1991’den beri her yıl dünyanın her köşesinde kutlanıyor. </a:t>
          </a:r>
          <a:endParaRPr lang="tr-TR"/>
        </a:p>
      </dgm:t>
    </dgm:pt>
    <dgm:pt modelId="{9E04D63A-16F4-4C86-8B10-8B517C228C19}" type="parTrans" cxnId="{DF6EA7D7-01C7-476E-A345-A194632A14CE}">
      <dgm:prSet/>
      <dgm:spPr/>
      <dgm:t>
        <a:bodyPr/>
        <a:lstStyle/>
        <a:p>
          <a:endParaRPr lang="tr-TR"/>
        </a:p>
      </dgm:t>
    </dgm:pt>
    <dgm:pt modelId="{F61BBBB5-4FDC-452B-8B18-E16761E06373}" type="sibTrans" cxnId="{DF6EA7D7-01C7-476E-A345-A194632A14CE}">
      <dgm:prSet/>
      <dgm:spPr/>
      <dgm:t>
        <a:bodyPr/>
        <a:lstStyle/>
        <a:p>
          <a:endParaRPr lang="tr-TR"/>
        </a:p>
      </dgm:t>
    </dgm:pt>
    <dgm:pt modelId="{C743CFB5-8538-49D3-8BD2-FD05A8E61575}">
      <dgm:prSet/>
      <dgm:spPr/>
      <dgm:t>
        <a:bodyPr/>
        <a:lstStyle/>
        <a:p>
          <a:pPr rtl="0"/>
          <a:r>
            <a:rPr lang="tr-TR" dirty="0" smtClean="0"/>
            <a:t>Hatta bir çok ülkede 14 Kasım gününü kapsayan  hafta boyunca da çeşitli etkinlikler düzenleniyor.</a:t>
          </a:r>
          <a:endParaRPr lang="tr-TR" dirty="0"/>
        </a:p>
      </dgm:t>
    </dgm:pt>
    <dgm:pt modelId="{51C73EDF-6319-4331-AB1F-E4D0B83747AD}" type="parTrans" cxnId="{11B84110-1ADB-4E3B-BC31-38057A26456D}">
      <dgm:prSet/>
      <dgm:spPr/>
      <dgm:t>
        <a:bodyPr/>
        <a:lstStyle/>
        <a:p>
          <a:endParaRPr lang="tr-TR"/>
        </a:p>
      </dgm:t>
    </dgm:pt>
    <dgm:pt modelId="{1625F969-5E19-4B48-A8C4-8DFC70A98429}" type="sibTrans" cxnId="{11B84110-1ADB-4E3B-BC31-38057A26456D}">
      <dgm:prSet/>
      <dgm:spPr/>
      <dgm:t>
        <a:bodyPr/>
        <a:lstStyle/>
        <a:p>
          <a:endParaRPr lang="tr-TR"/>
        </a:p>
      </dgm:t>
    </dgm:pt>
    <dgm:pt modelId="{43225B4F-3815-48D0-882F-6DF5FDAFC5AD}">
      <dgm:prSet/>
      <dgm:spPr/>
      <dgm:t>
        <a:bodyPr/>
        <a:lstStyle/>
        <a:p>
          <a:pPr rtl="0"/>
          <a:r>
            <a:rPr lang="tr-TR" b="1" dirty="0" smtClean="0"/>
            <a:t>Diyabetin  rengi  mavi</a:t>
          </a:r>
          <a:endParaRPr lang="tr-TR" dirty="0"/>
        </a:p>
      </dgm:t>
    </dgm:pt>
    <dgm:pt modelId="{2B27564B-D1B6-4844-B5D9-4C9B7A2971B4}" type="parTrans" cxnId="{5C8C01EE-E08E-42FC-B56B-559F765D7A43}">
      <dgm:prSet/>
      <dgm:spPr/>
      <dgm:t>
        <a:bodyPr/>
        <a:lstStyle/>
        <a:p>
          <a:endParaRPr lang="tr-TR"/>
        </a:p>
      </dgm:t>
    </dgm:pt>
    <dgm:pt modelId="{DE0C5C47-703B-40B3-AE94-080CDAA3D7DB}" type="sibTrans" cxnId="{5C8C01EE-E08E-42FC-B56B-559F765D7A43}">
      <dgm:prSet/>
      <dgm:spPr/>
      <dgm:t>
        <a:bodyPr/>
        <a:lstStyle/>
        <a:p>
          <a:endParaRPr lang="tr-TR"/>
        </a:p>
      </dgm:t>
    </dgm:pt>
    <dgm:pt modelId="{7AA045C4-EBDA-4A0D-A613-8F84A6EF12A0}">
      <dgm:prSet/>
      <dgm:spPr/>
      <dgm:t>
        <a:bodyPr/>
        <a:lstStyle/>
        <a:p>
          <a:pPr rtl="0"/>
          <a:r>
            <a:rPr lang="tr-TR" b="1" dirty="0" smtClean="0"/>
            <a:t> simgesi  MAVİ HALKA, </a:t>
          </a:r>
          <a:endParaRPr lang="tr-TR" dirty="0"/>
        </a:p>
      </dgm:t>
    </dgm:pt>
    <dgm:pt modelId="{CE596903-CE76-4828-A544-8B6ED49E0BA6}" type="parTrans" cxnId="{82683816-1C03-4DFD-B76B-860602A3DED1}">
      <dgm:prSet/>
      <dgm:spPr/>
    </dgm:pt>
    <dgm:pt modelId="{646C96AA-D8A3-444C-81FA-95744BE46394}" type="sibTrans" cxnId="{82683816-1C03-4DFD-B76B-860602A3DED1}">
      <dgm:prSet/>
      <dgm:spPr/>
    </dgm:pt>
    <dgm:pt modelId="{B7645822-B447-4DB6-8B2C-B91CFCA32EB9}" type="pres">
      <dgm:prSet presAssocID="{BB0A4831-FA06-4A3D-B9BB-F66EDCFF69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239DF3BB-BCD3-4278-8AD4-0738BEE698DA}" type="pres">
      <dgm:prSet presAssocID="{51055068-9245-41BC-8A2E-2D9AD00722CE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9305DE0-2C99-4198-A9A7-DA80A02916CF}" type="pres">
      <dgm:prSet presAssocID="{C54CDA30-F45D-43A7-82DA-FFCB724F34C2}" presName="spacer" presStyleCnt="0"/>
      <dgm:spPr/>
    </dgm:pt>
    <dgm:pt modelId="{9DFA3E03-72FA-4520-9185-D8B899D29519}" type="pres">
      <dgm:prSet presAssocID="{4DC882CE-88A7-48B2-ACB4-688324C274F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F3C802D-F8B6-4244-AE45-7328D1EEFEB4}" type="pres">
      <dgm:prSet presAssocID="{F61BBBB5-4FDC-452B-8B18-E16761E06373}" presName="spacer" presStyleCnt="0"/>
      <dgm:spPr/>
    </dgm:pt>
    <dgm:pt modelId="{F682DA5A-BDDC-4951-A9D6-BEEC8A5EAAB5}" type="pres">
      <dgm:prSet presAssocID="{C743CFB5-8538-49D3-8BD2-FD05A8E6157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CA48049-AF22-491F-88BD-2AA7D4FD8ED3}" type="pres">
      <dgm:prSet presAssocID="{1625F969-5E19-4B48-A8C4-8DFC70A98429}" presName="spacer" presStyleCnt="0"/>
      <dgm:spPr/>
    </dgm:pt>
    <dgm:pt modelId="{AFAF76AD-522F-4927-90B7-66390D3B6099}" type="pres">
      <dgm:prSet presAssocID="{43225B4F-3815-48D0-882F-6DF5FDAFC5AD}" presName="parentText" presStyleLbl="node1" presStyleIdx="3" presStyleCnt="5" custLinFactNeighborX="-820" custLinFactNeighborY="33328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07A82-1230-41D5-9209-032F1F66F35E}" type="pres">
      <dgm:prSet presAssocID="{DE0C5C47-703B-40B3-AE94-080CDAA3D7DB}" presName="spacer" presStyleCnt="0"/>
      <dgm:spPr/>
    </dgm:pt>
    <dgm:pt modelId="{732BEF16-87BB-4C35-A0A3-ED83CF9249CC}" type="pres">
      <dgm:prSet presAssocID="{7AA045C4-EBDA-4A0D-A613-8F84A6EF12A0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F9AC616-E996-4DBC-9E05-372D8F4C9072}" type="presOf" srcId="{C743CFB5-8538-49D3-8BD2-FD05A8E61575}" destId="{F682DA5A-BDDC-4951-A9D6-BEEC8A5EAAB5}" srcOrd="0" destOrd="0" presId="urn:microsoft.com/office/officeart/2005/8/layout/vList2"/>
    <dgm:cxn modelId="{11B84110-1ADB-4E3B-BC31-38057A26456D}" srcId="{BB0A4831-FA06-4A3D-B9BB-F66EDCFF6975}" destId="{C743CFB5-8538-49D3-8BD2-FD05A8E61575}" srcOrd="2" destOrd="0" parTransId="{51C73EDF-6319-4331-AB1F-E4D0B83747AD}" sibTransId="{1625F969-5E19-4B48-A8C4-8DFC70A98429}"/>
    <dgm:cxn modelId="{5C8C01EE-E08E-42FC-B56B-559F765D7A43}" srcId="{BB0A4831-FA06-4A3D-B9BB-F66EDCFF6975}" destId="{43225B4F-3815-48D0-882F-6DF5FDAFC5AD}" srcOrd="3" destOrd="0" parTransId="{2B27564B-D1B6-4844-B5D9-4C9B7A2971B4}" sibTransId="{DE0C5C47-703B-40B3-AE94-080CDAA3D7DB}"/>
    <dgm:cxn modelId="{70AFCDCB-A208-421C-B1A5-95D3FC028684}" type="presOf" srcId="{51055068-9245-41BC-8A2E-2D9AD00722CE}" destId="{239DF3BB-BCD3-4278-8AD4-0738BEE698DA}" srcOrd="0" destOrd="0" presId="urn:microsoft.com/office/officeart/2005/8/layout/vList2"/>
    <dgm:cxn modelId="{82683816-1C03-4DFD-B76B-860602A3DED1}" srcId="{BB0A4831-FA06-4A3D-B9BB-F66EDCFF6975}" destId="{7AA045C4-EBDA-4A0D-A613-8F84A6EF12A0}" srcOrd="4" destOrd="0" parTransId="{CE596903-CE76-4828-A544-8B6ED49E0BA6}" sibTransId="{646C96AA-D8A3-444C-81FA-95744BE46394}"/>
    <dgm:cxn modelId="{D1C86290-B248-45A5-B4EF-0C81394A020C}" type="presOf" srcId="{BB0A4831-FA06-4A3D-B9BB-F66EDCFF6975}" destId="{B7645822-B447-4DB6-8B2C-B91CFCA32EB9}" srcOrd="0" destOrd="0" presId="urn:microsoft.com/office/officeart/2005/8/layout/vList2"/>
    <dgm:cxn modelId="{6AB64124-270E-4183-A5B7-8C756F104DA3}" type="presOf" srcId="{43225B4F-3815-48D0-882F-6DF5FDAFC5AD}" destId="{AFAF76AD-522F-4927-90B7-66390D3B6099}" srcOrd="0" destOrd="0" presId="urn:microsoft.com/office/officeart/2005/8/layout/vList2"/>
    <dgm:cxn modelId="{7507356C-0F8B-4105-8336-310C8CED9C9A}" type="presOf" srcId="{4DC882CE-88A7-48B2-ACB4-688324C274F5}" destId="{9DFA3E03-72FA-4520-9185-D8B899D29519}" srcOrd="0" destOrd="0" presId="urn:microsoft.com/office/officeart/2005/8/layout/vList2"/>
    <dgm:cxn modelId="{0E4C4147-8A24-470D-A2FB-971BA76C7120}" type="presOf" srcId="{7AA045C4-EBDA-4A0D-A613-8F84A6EF12A0}" destId="{732BEF16-87BB-4C35-A0A3-ED83CF9249CC}" srcOrd="0" destOrd="0" presId="urn:microsoft.com/office/officeart/2005/8/layout/vList2"/>
    <dgm:cxn modelId="{71A5765F-3959-4D40-BDA9-4EAA1FCA4A3E}" srcId="{BB0A4831-FA06-4A3D-B9BB-F66EDCFF6975}" destId="{51055068-9245-41BC-8A2E-2D9AD00722CE}" srcOrd="0" destOrd="0" parTransId="{299D7F15-6875-472B-A39C-515F6DE32F2A}" sibTransId="{C54CDA30-F45D-43A7-82DA-FFCB724F34C2}"/>
    <dgm:cxn modelId="{DF6EA7D7-01C7-476E-A345-A194632A14CE}" srcId="{BB0A4831-FA06-4A3D-B9BB-F66EDCFF6975}" destId="{4DC882CE-88A7-48B2-ACB4-688324C274F5}" srcOrd="1" destOrd="0" parTransId="{9E04D63A-16F4-4C86-8B10-8B517C228C19}" sibTransId="{F61BBBB5-4FDC-452B-8B18-E16761E06373}"/>
    <dgm:cxn modelId="{5A931466-95E0-4C9B-AC2F-280920062CAC}" type="presParOf" srcId="{B7645822-B447-4DB6-8B2C-B91CFCA32EB9}" destId="{239DF3BB-BCD3-4278-8AD4-0738BEE698DA}" srcOrd="0" destOrd="0" presId="urn:microsoft.com/office/officeart/2005/8/layout/vList2"/>
    <dgm:cxn modelId="{EC6D335B-F53D-4D54-8600-A6018022B801}" type="presParOf" srcId="{B7645822-B447-4DB6-8B2C-B91CFCA32EB9}" destId="{49305DE0-2C99-4198-A9A7-DA80A02916CF}" srcOrd="1" destOrd="0" presId="urn:microsoft.com/office/officeart/2005/8/layout/vList2"/>
    <dgm:cxn modelId="{CA212782-E5CD-42B9-A89D-A763B9751F72}" type="presParOf" srcId="{B7645822-B447-4DB6-8B2C-B91CFCA32EB9}" destId="{9DFA3E03-72FA-4520-9185-D8B899D29519}" srcOrd="2" destOrd="0" presId="urn:microsoft.com/office/officeart/2005/8/layout/vList2"/>
    <dgm:cxn modelId="{F8C04BD3-6BFE-4E5F-82D5-D5DB80EB4158}" type="presParOf" srcId="{B7645822-B447-4DB6-8B2C-B91CFCA32EB9}" destId="{AF3C802D-F8B6-4244-AE45-7328D1EEFEB4}" srcOrd="3" destOrd="0" presId="urn:microsoft.com/office/officeart/2005/8/layout/vList2"/>
    <dgm:cxn modelId="{009379A9-216F-4D36-B14B-A645E7CCFF1A}" type="presParOf" srcId="{B7645822-B447-4DB6-8B2C-B91CFCA32EB9}" destId="{F682DA5A-BDDC-4951-A9D6-BEEC8A5EAAB5}" srcOrd="4" destOrd="0" presId="urn:microsoft.com/office/officeart/2005/8/layout/vList2"/>
    <dgm:cxn modelId="{09571CDA-1635-4114-AE6E-80CAAA15327E}" type="presParOf" srcId="{B7645822-B447-4DB6-8B2C-B91CFCA32EB9}" destId="{BCA48049-AF22-491F-88BD-2AA7D4FD8ED3}" srcOrd="5" destOrd="0" presId="urn:microsoft.com/office/officeart/2005/8/layout/vList2"/>
    <dgm:cxn modelId="{B882C27C-2D70-4BDC-9703-1D148CAA03BC}" type="presParOf" srcId="{B7645822-B447-4DB6-8B2C-B91CFCA32EB9}" destId="{AFAF76AD-522F-4927-90B7-66390D3B6099}" srcOrd="6" destOrd="0" presId="urn:microsoft.com/office/officeart/2005/8/layout/vList2"/>
    <dgm:cxn modelId="{4D09B24B-B23A-4E0F-80E5-9DF41B91C93E}" type="presParOf" srcId="{B7645822-B447-4DB6-8B2C-B91CFCA32EB9}" destId="{7FF07A82-1230-41D5-9209-032F1F66F35E}" srcOrd="7" destOrd="0" presId="urn:microsoft.com/office/officeart/2005/8/layout/vList2"/>
    <dgm:cxn modelId="{48FAB56E-F722-41AB-B127-726D4D510A9D}" type="presParOf" srcId="{B7645822-B447-4DB6-8B2C-B91CFCA32EB9}" destId="{732BEF16-87BB-4C35-A0A3-ED83CF9249C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45B8FE-EFBC-43F0-9D71-B76B3EDC226B}">
      <dsp:nvSpPr>
        <dsp:cNvPr id="0" name=""/>
        <dsp:cNvSpPr/>
      </dsp:nvSpPr>
      <dsp:spPr>
        <a:xfrm>
          <a:off x="418545" y="1240690"/>
          <a:ext cx="4266474" cy="426647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A509CD-26F1-44B0-B4C7-858862470F60}">
      <dsp:nvSpPr>
        <dsp:cNvPr id="0" name=""/>
        <dsp:cNvSpPr/>
      </dsp:nvSpPr>
      <dsp:spPr>
        <a:xfrm>
          <a:off x="892479" y="1714624"/>
          <a:ext cx="3318605" cy="331860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2227A9-7414-401A-9A49-9D7349214218}">
      <dsp:nvSpPr>
        <dsp:cNvPr id="0" name=""/>
        <dsp:cNvSpPr/>
      </dsp:nvSpPr>
      <dsp:spPr>
        <a:xfrm>
          <a:off x="1366414" y="2188558"/>
          <a:ext cx="2370737" cy="23707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5EE630-5B47-433C-9753-14A8D2BB0FA0}">
      <dsp:nvSpPr>
        <dsp:cNvPr id="0" name=""/>
        <dsp:cNvSpPr/>
      </dsp:nvSpPr>
      <dsp:spPr>
        <a:xfrm>
          <a:off x="1840703" y="2662848"/>
          <a:ext cx="1422158" cy="142215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54126A-4927-47F3-838F-F71B68130475}">
      <dsp:nvSpPr>
        <dsp:cNvPr id="0" name=""/>
        <dsp:cNvSpPr/>
      </dsp:nvSpPr>
      <dsp:spPr>
        <a:xfrm>
          <a:off x="2314637" y="3136782"/>
          <a:ext cx="474289" cy="47428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D49093-1202-4DEE-B1E8-65BF7EB2D31D}">
      <dsp:nvSpPr>
        <dsp:cNvPr id="0" name=""/>
        <dsp:cNvSpPr/>
      </dsp:nvSpPr>
      <dsp:spPr>
        <a:xfrm>
          <a:off x="5049559" y="124572"/>
          <a:ext cx="3663407" cy="753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latin typeface="+mj-lt"/>
            </a:rPr>
            <a:t>Pankreastan salgılan </a:t>
          </a:r>
          <a:r>
            <a:rPr lang="tr-TR" sz="1800" kern="1200" dirty="0" err="1" smtClean="0">
              <a:latin typeface="+mj-lt"/>
            </a:rPr>
            <a:t>insulinin</a:t>
          </a:r>
          <a:r>
            <a:rPr lang="tr-TR" sz="1800" kern="1200" dirty="0" smtClean="0">
              <a:latin typeface="+mj-lt"/>
            </a:rPr>
            <a:t> eksikliğine veya yokluğuna bağlı gelişir.</a:t>
          </a:r>
          <a:endParaRPr lang="tr-TR" sz="1800" kern="1200" dirty="0">
            <a:solidFill>
              <a:schemeClr val="tx1"/>
            </a:solidFill>
            <a:latin typeface="+mj-lt"/>
          </a:endParaRPr>
        </a:p>
      </dsp:txBody>
      <dsp:txXfrm>
        <a:off x="5049559" y="124572"/>
        <a:ext cx="3663407" cy="753174"/>
      </dsp:txXfrm>
    </dsp:sp>
    <dsp:sp modelId="{3C9B429B-04E4-4AAD-841E-4777572BF01D}">
      <dsp:nvSpPr>
        <dsp:cNvPr id="0" name=""/>
        <dsp:cNvSpPr/>
      </dsp:nvSpPr>
      <dsp:spPr>
        <a:xfrm>
          <a:off x="4862789" y="558054"/>
          <a:ext cx="5333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8D7E83-2415-4D6F-842E-1F6C2458A9DA}">
      <dsp:nvSpPr>
        <dsp:cNvPr id="0" name=""/>
        <dsp:cNvSpPr/>
      </dsp:nvSpPr>
      <dsp:spPr>
        <a:xfrm rot="5400000">
          <a:off x="2297572" y="812265"/>
          <a:ext cx="2815872" cy="2307451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BED297-C4D9-432C-B4AD-8FAD2511EC25}">
      <dsp:nvSpPr>
        <dsp:cNvPr id="0" name=""/>
        <dsp:cNvSpPr/>
      </dsp:nvSpPr>
      <dsp:spPr>
        <a:xfrm>
          <a:off x="5074982" y="844654"/>
          <a:ext cx="3420389" cy="753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latin typeface="+mj-lt"/>
            </a:rPr>
            <a:t>Tedavide </a:t>
          </a:r>
          <a:r>
            <a:rPr lang="tr-TR" sz="1800" u="sng" kern="1200" dirty="0" smtClean="0">
              <a:latin typeface="+mj-lt"/>
            </a:rPr>
            <a:t>mutlaka insülin</a:t>
          </a:r>
          <a:r>
            <a:rPr lang="tr-TR" sz="1800" kern="1200" dirty="0" smtClean="0">
              <a:latin typeface="+mj-lt"/>
            </a:rPr>
            <a:t> gereklidir.</a:t>
          </a:r>
        </a:p>
      </dsp:txBody>
      <dsp:txXfrm>
        <a:off x="5074982" y="844654"/>
        <a:ext cx="3420389" cy="753174"/>
      </dsp:txXfrm>
    </dsp:sp>
    <dsp:sp modelId="{C8C49EA2-751C-488C-A0EB-836A3CDD000D}">
      <dsp:nvSpPr>
        <dsp:cNvPr id="0" name=""/>
        <dsp:cNvSpPr/>
      </dsp:nvSpPr>
      <dsp:spPr>
        <a:xfrm>
          <a:off x="4862789" y="1354463"/>
          <a:ext cx="5333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F01B68-DB1C-4909-9FAF-F14CDD6FD45E}">
      <dsp:nvSpPr>
        <dsp:cNvPr id="0" name=""/>
        <dsp:cNvSpPr/>
      </dsp:nvSpPr>
      <dsp:spPr>
        <a:xfrm rot="5400000">
          <a:off x="2711348" y="1548161"/>
          <a:ext cx="2344569" cy="1955467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0D99A9-D8BD-4539-B449-2ECA34DF26DF}">
      <dsp:nvSpPr>
        <dsp:cNvPr id="0" name=""/>
        <dsp:cNvSpPr/>
      </dsp:nvSpPr>
      <dsp:spPr>
        <a:xfrm>
          <a:off x="5076571" y="1780761"/>
          <a:ext cx="3564404" cy="753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latin typeface="+mj-lt"/>
            </a:rPr>
            <a:t>Her yaşta ortaya çıkabileceği gibi </a:t>
          </a:r>
          <a:r>
            <a:rPr lang="tr-TR" sz="1800" u="sng" kern="1200" dirty="0" smtClean="0">
              <a:latin typeface="+mj-lt"/>
            </a:rPr>
            <a:t>en sık</a:t>
          </a:r>
          <a:r>
            <a:rPr lang="tr-TR" sz="1800" kern="1200" dirty="0" smtClean="0">
              <a:latin typeface="+mj-lt"/>
            </a:rPr>
            <a:t> 30 yaş öncesi gelişir</a:t>
          </a:r>
          <a:r>
            <a:rPr lang="tr-TR" sz="1800" kern="1200" dirty="0" smtClean="0"/>
            <a:t>.</a:t>
          </a:r>
          <a:endParaRPr lang="tr-TR" sz="1800" kern="1200" dirty="0"/>
        </a:p>
      </dsp:txBody>
      <dsp:txXfrm>
        <a:off x="5076571" y="1780761"/>
        <a:ext cx="3564404" cy="753174"/>
      </dsp:txXfrm>
    </dsp:sp>
    <dsp:sp modelId="{50DE10CF-1E52-42E4-BF1D-BAA25F6EA7EC}">
      <dsp:nvSpPr>
        <dsp:cNvPr id="0" name=""/>
        <dsp:cNvSpPr/>
      </dsp:nvSpPr>
      <dsp:spPr>
        <a:xfrm>
          <a:off x="4862789" y="2150871"/>
          <a:ext cx="5333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1D8B4F-44B4-45D9-91E6-B1E27EEE6D3F}">
      <dsp:nvSpPr>
        <dsp:cNvPr id="0" name=""/>
        <dsp:cNvSpPr/>
      </dsp:nvSpPr>
      <dsp:spPr>
        <a:xfrm rot="5400000">
          <a:off x="3117090" y="2253978"/>
          <a:ext cx="1848805" cy="1642592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38D394-17F6-4871-B2F5-CEA4C20F78A2}">
      <dsp:nvSpPr>
        <dsp:cNvPr id="0" name=""/>
        <dsp:cNvSpPr/>
      </dsp:nvSpPr>
      <dsp:spPr>
        <a:xfrm>
          <a:off x="5050898" y="2644858"/>
          <a:ext cx="3420389" cy="753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latin typeface="+mj-lt"/>
            </a:rPr>
            <a:t>Diyabetik semptomlar </a:t>
          </a:r>
          <a:r>
            <a:rPr lang="tr-TR" sz="1800" u="sng" kern="1200" dirty="0" smtClean="0">
              <a:latin typeface="+mj-lt"/>
            </a:rPr>
            <a:t>ani olarak</a:t>
          </a:r>
          <a:r>
            <a:rPr lang="tr-TR" sz="1800" kern="1200" dirty="0" smtClean="0">
              <a:latin typeface="+mj-lt"/>
            </a:rPr>
            <a:t> başlar. Hastalarda sıklıkla kilo kaybı vardır.</a:t>
          </a:r>
          <a:endParaRPr lang="tr-TR" sz="1800" kern="1200" dirty="0">
            <a:latin typeface="+mj-lt"/>
          </a:endParaRPr>
        </a:p>
      </dsp:txBody>
      <dsp:txXfrm>
        <a:off x="5050898" y="2644858"/>
        <a:ext cx="3420389" cy="753174"/>
      </dsp:txXfrm>
    </dsp:sp>
    <dsp:sp modelId="{EE3F3D7D-A9ED-4C70-B917-4A28E721C33A}">
      <dsp:nvSpPr>
        <dsp:cNvPr id="0" name=""/>
        <dsp:cNvSpPr/>
      </dsp:nvSpPr>
      <dsp:spPr>
        <a:xfrm>
          <a:off x="4862789" y="2930214"/>
          <a:ext cx="5333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B4E48C-75A0-42D1-9E6A-E690BD08402B}">
      <dsp:nvSpPr>
        <dsp:cNvPr id="0" name=""/>
        <dsp:cNvSpPr/>
      </dsp:nvSpPr>
      <dsp:spPr>
        <a:xfrm rot="5400000">
          <a:off x="3520983" y="2999189"/>
          <a:ext cx="1410780" cy="1272831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35F04E-4B30-47CD-8445-EBE72930BFBE}">
      <dsp:nvSpPr>
        <dsp:cNvPr id="0" name=""/>
        <dsp:cNvSpPr/>
      </dsp:nvSpPr>
      <dsp:spPr>
        <a:xfrm>
          <a:off x="5076571" y="3580958"/>
          <a:ext cx="3204356" cy="753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latin typeface="+mj-lt"/>
            </a:rPr>
            <a:t>Tanı ve tedavinin gecikmesi </a:t>
          </a:r>
          <a:r>
            <a:rPr lang="tr-TR" sz="1800" kern="1200" dirty="0" err="1" smtClean="0">
              <a:latin typeface="+mj-lt"/>
            </a:rPr>
            <a:t>île</a:t>
          </a:r>
          <a:r>
            <a:rPr lang="tr-TR" sz="1800" kern="1200" dirty="0" smtClean="0">
              <a:latin typeface="+mj-lt"/>
            </a:rPr>
            <a:t> </a:t>
          </a:r>
          <a:r>
            <a:rPr lang="tr-TR" sz="1800" u="sng" kern="1200" dirty="0" smtClean="0">
              <a:latin typeface="+mj-lt"/>
            </a:rPr>
            <a:t>diyabetik </a:t>
          </a:r>
          <a:r>
            <a:rPr lang="tr-TR" sz="1800" u="sng" kern="1200" dirty="0" err="1" smtClean="0">
              <a:latin typeface="+mj-lt"/>
            </a:rPr>
            <a:t>ketoasidoz</a:t>
          </a:r>
          <a:r>
            <a:rPr lang="tr-TR" sz="1800" kern="1200" dirty="0" smtClean="0">
              <a:latin typeface="+mj-lt"/>
            </a:rPr>
            <a:t> tablosu gelişebilir.</a:t>
          </a:r>
          <a:endParaRPr lang="tr-TR" sz="1800" kern="1200" dirty="0">
            <a:latin typeface="+mj-lt"/>
          </a:endParaRPr>
        </a:p>
      </dsp:txBody>
      <dsp:txXfrm>
        <a:off x="5076571" y="3580958"/>
        <a:ext cx="3204356" cy="753174"/>
      </dsp:txXfrm>
    </dsp:sp>
    <dsp:sp modelId="{2BAD2D53-3893-4690-8CB3-D383F748F6F0}">
      <dsp:nvSpPr>
        <dsp:cNvPr id="0" name=""/>
        <dsp:cNvSpPr/>
      </dsp:nvSpPr>
      <dsp:spPr>
        <a:xfrm>
          <a:off x="4862789" y="3686802"/>
          <a:ext cx="5333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075A71-F08C-4C4E-A722-5D4076DCF1BC}">
      <dsp:nvSpPr>
        <dsp:cNvPr id="0" name=""/>
        <dsp:cNvSpPr/>
      </dsp:nvSpPr>
      <dsp:spPr>
        <a:xfrm rot="5400000">
          <a:off x="3902832" y="3722356"/>
          <a:ext cx="995510" cy="924402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1ABBC2-6BD6-40C2-94F1-EEE98A7D7C0B}">
      <dsp:nvSpPr>
        <dsp:cNvPr id="0" name=""/>
        <dsp:cNvSpPr/>
      </dsp:nvSpPr>
      <dsp:spPr>
        <a:xfrm>
          <a:off x="511429" y="1210677"/>
          <a:ext cx="4163263" cy="4163263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468F16-93E4-4221-ABF1-B712E8311B98}">
      <dsp:nvSpPr>
        <dsp:cNvPr id="0" name=""/>
        <dsp:cNvSpPr/>
      </dsp:nvSpPr>
      <dsp:spPr>
        <a:xfrm>
          <a:off x="973898" y="1673146"/>
          <a:ext cx="3238325" cy="3238325"/>
        </a:xfrm>
        <a:prstGeom prst="ellipse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D9B6FF-7446-4199-910E-0E89075A275D}">
      <dsp:nvSpPr>
        <dsp:cNvPr id="0" name=""/>
        <dsp:cNvSpPr/>
      </dsp:nvSpPr>
      <dsp:spPr>
        <a:xfrm>
          <a:off x="1436367" y="2135615"/>
          <a:ext cx="2313386" cy="2313386"/>
        </a:xfrm>
        <a:prstGeom prst="ellipse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06736D-64EF-4CD5-9279-4C9AE5BEB8BD}">
      <dsp:nvSpPr>
        <dsp:cNvPr id="0" name=""/>
        <dsp:cNvSpPr/>
      </dsp:nvSpPr>
      <dsp:spPr>
        <a:xfrm>
          <a:off x="1899184" y="2598431"/>
          <a:ext cx="1387754" cy="1387754"/>
        </a:xfrm>
        <a:prstGeom prst="ellipse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FD0076-CE93-460B-A0D7-0C482CA113D4}">
      <dsp:nvSpPr>
        <dsp:cNvPr id="0" name=""/>
        <dsp:cNvSpPr/>
      </dsp:nvSpPr>
      <dsp:spPr>
        <a:xfrm>
          <a:off x="2361653" y="3060900"/>
          <a:ext cx="462816" cy="46281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B62A18-D971-4ACA-86AE-F8783E281754}">
      <dsp:nvSpPr>
        <dsp:cNvPr id="0" name=""/>
        <dsp:cNvSpPr/>
      </dsp:nvSpPr>
      <dsp:spPr>
        <a:xfrm>
          <a:off x="5306454" y="259326"/>
          <a:ext cx="3063745" cy="734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0" kern="1200" dirty="0" smtClean="0">
              <a:latin typeface="+mj-lt"/>
            </a:rPr>
            <a:t>En sık görülen diyabet tipidir.</a:t>
          </a:r>
          <a:endParaRPr lang="tr-TR" sz="2000" b="0" kern="1200" dirty="0">
            <a:latin typeface="+mj-lt"/>
          </a:endParaRPr>
        </a:p>
      </dsp:txBody>
      <dsp:txXfrm>
        <a:off x="5306454" y="259326"/>
        <a:ext cx="3063745" cy="734954"/>
      </dsp:txXfrm>
    </dsp:sp>
    <dsp:sp modelId="{DBF9D240-B904-4C42-9FD9-7A131A24C484}">
      <dsp:nvSpPr>
        <dsp:cNvPr id="0" name=""/>
        <dsp:cNvSpPr/>
      </dsp:nvSpPr>
      <dsp:spPr>
        <a:xfrm>
          <a:off x="4848162" y="544554"/>
          <a:ext cx="52040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9956B8-7280-4072-92B5-06E097D1FDE4}">
      <dsp:nvSpPr>
        <dsp:cNvPr id="0" name=""/>
        <dsp:cNvSpPr/>
      </dsp:nvSpPr>
      <dsp:spPr>
        <a:xfrm rot="5400000">
          <a:off x="2345000" y="792615"/>
          <a:ext cx="2747753" cy="2251631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AE2F33-31CB-4C22-A42C-8811DF45BF9D}">
      <dsp:nvSpPr>
        <dsp:cNvPr id="0" name=""/>
        <dsp:cNvSpPr/>
      </dsp:nvSpPr>
      <dsp:spPr>
        <a:xfrm>
          <a:off x="5302176" y="936103"/>
          <a:ext cx="3122759" cy="734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latin typeface="+mj-lt"/>
            </a:rPr>
            <a:t>Gelişiminde 3 önemli faktör rol oynar.</a:t>
          </a:r>
          <a:endParaRPr lang="tr-TR" sz="2000" kern="1200" dirty="0">
            <a:latin typeface="+mj-lt"/>
          </a:endParaRPr>
        </a:p>
      </dsp:txBody>
      <dsp:txXfrm>
        <a:off x="5302176" y="936103"/>
        <a:ext cx="3122759" cy="734954"/>
      </dsp:txXfrm>
    </dsp:sp>
    <dsp:sp modelId="{DFE391EC-1963-400F-8BF7-81CB9C8DE61C}">
      <dsp:nvSpPr>
        <dsp:cNvPr id="0" name=""/>
        <dsp:cNvSpPr/>
      </dsp:nvSpPr>
      <dsp:spPr>
        <a:xfrm>
          <a:off x="4848162" y="1321697"/>
          <a:ext cx="52040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8BAA84-F30E-41F4-B629-6EA8337B0D4E}">
      <dsp:nvSpPr>
        <dsp:cNvPr id="0" name=""/>
        <dsp:cNvSpPr/>
      </dsp:nvSpPr>
      <dsp:spPr>
        <a:xfrm rot="5400000">
          <a:off x="2748767" y="1510709"/>
          <a:ext cx="2287852" cy="1908162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80CFE1-4E2A-4CE1-8DFE-4B7C79E8B4CB}">
      <dsp:nvSpPr>
        <dsp:cNvPr id="0" name=""/>
        <dsp:cNvSpPr/>
      </dsp:nvSpPr>
      <dsp:spPr>
        <a:xfrm>
          <a:off x="5328582" y="1728194"/>
          <a:ext cx="3152256" cy="734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latin typeface="+mj-lt"/>
            </a:rPr>
            <a:t>Pankreas beta hücresi insülin salgısının bozukluğu</a:t>
          </a:r>
          <a:endParaRPr lang="tr-TR" sz="2000" kern="1200" dirty="0">
            <a:latin typeface="+mj-lt"/>
          </a:endParaRPr>
        </a:p>
      </dsp:txBody>
      <dsp:txXfrm>
        <a:off x="5328582" y="1728194"/>
        <a:ext cx="3152256" cy="734954"/>
      </dsp:txXfrm>
    </dsp:sp>
    <dsp:sp modelId="{A34C957C-1528-47A4-B480-9DAF96E9B942}">
      <dsp:nvSpPr>
        <dsp:cNvPr id="0" name=""/>
        <dsp:cNvSpPr/>
      </dsp:nvSpPr>
      <dsp:spPr>
        <a:xfrm>
          <a:off x="4848162" y="2098839"/>
          <a:ext cx="52040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02222D-28EE-4239-9112-262A15E34177}">
      <dsp:nvSpPr>
        <dsp:cNvPr id="0" name=""/>
        <dsp:cNvSpPr/>
      </dsp:nvSpPr>
      <dsp:spPr>
        <a:xfrm rot="5400000">
          <a:off x="3144693" y="2199452"/>
          <a:ext cx="1804080" cy="1602856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4A41D2-DDB7-42D8-A2E8-07266CB66AAA}">
      <dsp:nvSpPr>
        <dsp:cNvPr id="0" name=""/>
        <dsp:cNvSpPr/>
      </dsp:nvSpPr>
      <dsp:spPr>
        <a:xfrm>
          <a:off x="5300303" y="2520280"/>
          <a:ext cx="2908601" cy="734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latin typeface="+mj-lt"/>
            </a:rPr>
            <a:t>Salınan insülinin </a:t>
          </a:r>
          <a:r>
            <a:rPr lang="tr-TR" sz="2000" kern="1200" dirty="0" err="1" smtClean="0">
              <a:latin typeface="+mj-lt"/>
            </a:rPr>
            <a:t>periferik</a:t>
          </a:r>
          <a:r>
            <a:rPr lang="tr-TR" sz="2000" kern="1200" dirty="0" smtClean="0">
              <a:latin typeface="+mj-lt"/>
            </a:rPr>
            <a:t> dokudaki etkisizliği</a:t>
          </a:r>
          <a:endParaRPr lang="tr-TR" sz="2000" kern="1200" dirty="0">
            <a:latin typeface="+mj-lt"/>
          </a:endParaRPr>
        </a:p>
      </dsp:txBody>
      <dsp:txXfrm>
        <a:off x="5300303" y="2520280"/>
        <a:ext cx="2908601" cy="734954"/>
      </dsp:txXfrm>
    </dsp:sp>
    <dsp:sp modelId="{B49CE2A8-EF33-475E-8E2C-6C9888C6E8CA}">
      <dsp:nvSpPr>
        <dsp:cNvPr id="0" name=""/>
        <dsp:cNvSpPr/>
      </dsp:nvSpPr>
      <dsp:spPr>
        <a:xfrm>
          <a:off x="4848162" y="2859329"/>
          <a:ext cx="52040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DCF6D8-CB42-4690-B837-AC15D135C2B9}">
      <dsp:nvSpPr>
        <dsp:cNvPr id="0" name=""/>
        <dsp:cNvSpPr/>
      </dsp:nvSpPr>
      <dsp:spPr>
        <a:xfrm rot="5400000">
          <a:off x="3538815" y="2926635"/>
          <a:ext cx="1376652" cy="124204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6BC52E-04EC-4B26-BEC1-5F303D1D3F87}">
      <dsp:nvSpPr>
        <dsp:cNvPr id="0" name=""/>
        <dsp:cNvSpPr/>
      </dsp:nvSpPr>
      <dsp:spPr>
        <a:xfrm>
          <a:off x="5287542" y="3240360"/>
          <a:ext cx="2849358" cy="734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latin typeface="+mj-lt"/>
            </a:rPr>
            <a:t>Karaciğerde </a:t>
          </a:r>
          <a:r>
            <a:rPr lang="tr-TR" sz="2000" kern="1200" dirty="0" err="1" smtClean="0">
              <a:latin typeface="+mj-lt"/>
            </a:rPr>
            <a:t>glukoz</a:t>
          </a:r>
          <a:r>
            <a:rPr lang="tr-TR" sz="2000" kern="1200" dirty="0" smtClean="0">
              <a:latin typeface="+mj-lt"/>
            </a:rPr>
            <a:t> üretiminin artması</a:t>
          </a:r>
          <a:endParaRPr lang="tr-TR" sz="2000" kern="1200" dirty="0">
            <a:latin typeface="+mj-lt"/>
          </a:endParaRPr>
        </a:p>
      </dsp:txBody>
      <dsp:txXfrm>
        <a:off x="5287542" y="3240360"/>
        <a:ext cx="2849358" cy="734954"/>
      </dsp:txXfrm>
    </dsp:sp>
    <dsp:sp modelId="{EECC970F-E78F-452E-8B2A-6DD25FD11FD2}">
      <dsp:nvSpPr>
        <dsp:cNvPr id="0" name=""/>
        <dsp:cNvSpPr/>
      </dsp:nvSpPr>
      <dsp:spPr>
        <a:xfrm>
          <a:off x="4848162" y="3597614"/>
          <a:ext cx="52040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040DDA-0723-4CDB-BDB4-265D6238831F}">
      <dsp:nvSpPr>
        <dsp:cNvPr id="0" name=""/>
        <dsp:cNvSpPr/>
      </dsp:nvSpPr>
      <dsp:spPr>
        <a:xfrm rot="5400000">
          <a:off x="3911428" y="3632308"/>
          <a:ext cx="971428" cy="90204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4B0403-8352-4397-9624-25AF82A35656}">
      <dsp:nvSpPr>
        <dsp:cNvPr id="0" name=""/>
        <dsp:cNvSpPr/>
      </dsp:nvSpPr>
      <dsp:spPr>
        <a:xfrm>
          <a:off x="0" y="80887"/>
          <a:ext cx="8856984" cy="9509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Dünyada toplam (Tip 1 ve Tip 2) diyabetli sayısının 2030 yılında 532 milyon olacağı tahmin edilmektedir. </a:t>
          </a:r>
          <a:endParaRPr lang="tr-TR" sz="1700" kern="1200" dirty="0"/>
        </a:p>
      </dsp:txBody>
      <dsp:txXfrm>
        <a:off x="46424" y="127311"/>
        <a:ext cx="8764136" cy="858142"/>
      </dsp:txXfrm>
    </dsp:sp>
    <dsp:sp modelId="{223C7E6B-F9A7-4F38-9EC8-8C98F655FBE7}">
      <dsp:nvSpPr>
        <dsp:cNvPr id="0" name=""/>
        <dsp:cNvSpPr/>
      </dsp:nvSpPr>
      <dsp:spPr>
        <a:xfrm>
          <a:off x="0" y="1080838"/>
          <a:ext cx="8856984" cy="95099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Her yıl dünyada 96 bin, ülkemizde ise 2 bin civarında çocuk Tip 1 Diyabet tanısı almaktadır.</a:t>
          </a:r>
          <a:endParaRPr lang="tr-TR" sz="1700" kern="1200" dirty="0"/>
        </a:p>
      </dsp:txBody>
      <dsp:txXfrm>
        <a:off x="46424" y="1127262"/>
        <a:ext cx="8764136" cy="858142"/>
      </dsp:txXfrm>
    </dsp:sp>
    <dsp:sp modelId="{A328A3E3-EA6D-44AC-8351-4AE87E006332}">
      <dsp:nvSpPr>
        <dsp:cNvPr id="0" name=""/>
        <dsp:cNvSpPr/>
      </dsp:nvSpPr>
      <dsp:spPr>
        <a:xfrm>
          <a:off x="0" y="2080788"/>
          <a:ext cx="8856984" cy="95099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smtClean="0"/>
            <a:t>Ülkemizde 2016 yılı verilerine göre 17 bin civarında diyabetli çocuk bulunmaktadır.</a:t>
          </a:r>
          <a:endParaRPr lang="tr-TR" sz="1700" kern="1200"/>
        </a:p>
      </dsp:txBody>
      <dsp:txXfrm>
        <a:off x="46424" y="2127212"/>
        <a:ext cx="8764136" cy="858142"/>
      </dsp:txXfrm>
    </dsp:sp>
    <dsp:sp modelId="{CAF59A44-D70C-4105-93D6-94C4B01804A3}">
      <dsp:nvSpPr>
        <dsp:cNvPr id="0" name=""/>
        <dsp:cNvSpPr/>
      </dsp:nvSpPr>
      <dsp:spPr>
        <a:xfrm>
          <a:off x="0" y="3080739"/>
          <a:ext cx="8856984" cy="95099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Güncel verilere göre ise diyabetli çocuk ve ergen sayısı ülkemiz için 25 bin civarındadır. Tip 1 Diyabette cinsiyet farkı bulunmaz, bu nedenle kız-erkek çocuk ya da ergenler arasında sıklık açısından fark görülmez.</a:t>
          </a:r>
          <a:endParaRPr lang="tr-TR" sz="1700" kern="1200" dirty="0"/>
        </a:p>
      </dsp:txBody>
      <dsp:txXfrm>
        <a:off x="46424" y="3127163"/>
        <a:ext cx="8764136" cy="858142"/>
      </dsp:txXfrm>
    </dsp:sp>
    <dsp:sp modelId="{D60EBD99-538B-4466-BC69-A2865CD0CE35}">
      <dsp:nvSpPr>
        <dsp:cNvPr id="0" name=""/>
        <dsp:cNvSpPr/>
      </dsp:nvSpPr>
      <dsp:spPr>
        <a:xfrm>
          <a:off x="0" y="4080689"/>
          <a:ext cx="8856984" cy="95099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Son yıllarda çocukluk çağı </a:t>
          </a:r>
          <a:r>
            <a:rPr lang="tr-TR" sz="1700" kern="1200" dirty="0" err="1" smtClean="0"/>
            <a:t>obezitesinin</a:t>
          </a:r>
          <a:r>
            <a:rPr lang="tr-TR" sz="1700" kern="1200" dirty="0" smtClean="0"/>
            <a:t> artmasıyla çocuklarda Tip 2 Diyabet görülme sıklığında bir artış gözlenmektedir.</a:t>
          </a:r>
          <a:endParaRPr lang="tr-TR" sz="1700" kern="1200" dirty="0"/>
        </a:p>
      </dsp:txBody>
      <dsp:txXfrm>
        <a:off x="46424" y="4127113"/>
        <a:ext cx="8764136" cy="8581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620C10-7EB4-43D4-AB25-B946492313BF}">
      <dsp:nvSpPr>
        <dsp:cNvPr id="0" name=""/>
        <dsp:cNvSpPr/>
      </dsp:nvSpPr>
      <dsp:spPr>
        <a:xfrm>
          <a:off x="0" y="182775"/>
          <a:ext cx="8229600" cy="134072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Son dönem böbrek yetmezliğinin önde gelen bir nedenidir</a:t>
          </a:r>
          <a:endParaRPr lang="tr-TR" sz="2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5449" y="248224"/>
        <a:ext cx="8098702" cy="1209826"/>
      </dsp:txXfrm>
    </dsp:sp>
    <dsp:sp modelId="{EF410DB5-825E-4213-9A9B-2D9AD6B96263}">
      <dsp:nvSpPr>
        <dsp:cNvPr id="0" name=""/>
        <dsp:cNvSpPr/>
      </dsp:nvSpPr>
      <dsp:spPr>
        <a:xfrm>
          <a:off x="0" y="1592619"/>
          <a:ext cx="8229600" cy="1340724"/>
        </a:xfrm>
        <a:prstGeom prst="round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0" i="0" kern="120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DN’de</a:t>
          </a:r>
          <a:r>
            <a:rPr lang="tr-TR" sz="24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hastanın </a:t>
          </a:r>
          <a:r>
            <a:rPr lang="tr-TR" sz="2400" b="0" i="0" kern="120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hiperglisemisinin</a:t>
          </a:r>
          <a:r>
            <a:rPr lang="tr-TR" sz="24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olması  </a:t>
          </a:r>
          <a:r>
            <a:rPr lang="tr-TR" sz="2400" b="0" i="0" kern="120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mikrovasküler</a:t>
          </a:r>
          <a:r>
            <a:rPr lang="tr-TR" sz="24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komplikasyonlarının gelişmesine neden olur</a:t>
          </a:r>
          <a:endParaRPr lang="tr-TR" sz="2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5449" y="1658068"/>
        <a:ext cx="8098702" cy="1209826"/>
      </dsp:txXfrm>
    </dsp:sp>
    <dsp:sp modelId="{3F27948F-3600-4644-B491-FEC9AEDE233D}">
      <dsp:nvSpPr>
        <dsp:cNvPr id="0" name=""/>
        <dsp:cNvSpPr/>
      </dsp:nvSpPr>
      <dsp:spPr>
        <a:xfrm>
          <a:off x="0" y="3002463"/>
          <a:ext cx="8229600" cy="1340724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Üç aylık periyod içinde yapılan 3 tetkikin iki</a:t>
          </a:r>
          <a:r>
            <a:rPr lang="tr-TR" sz="2400" b="0" i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sz="24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veya daha fazlasında </a:t>
          </a:r>
          <a:r>
            <a:rPr lang="tr-TR" sz="2400" b="0" i="0" kern="120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persistan</a:t>
          </a:r>
          <a:r>
            <a:rPr lang="tr-TR" sz="24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sz="2400" b="0" i="0" kern="120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albuminüri</a:t>
          </a:r>
          <a:r>
            <a:rPr lang="tr-TR" sz="24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&gt;300</a:t>
          </a:r>
          <a:r>
            <a:rPr lang="tr-TR" sz="2400" b="0" i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sz="24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mg/24 saat ile karakterize</a:t>
          </a:r>
          <a:r>
            <a:rPr lang="tr-TR" sz="2400" b="0" i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sz="24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klinik sendrom diyabetik </a:t>
          </a:r>
          <a:r>
            <a:rPr lang="tr-TR" sz="2400" b="0" i="0" kern="120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nefropati</a:t>
          </a:r>
          <a:r>
            <a:rPr lang="tr-TR" sz="24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olarak tanımlanmaktadır</a:t>
          </a:r>
          <a:endParaRPr lang="tr-TR" sz="2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5449" y="3067912"/>
        <a:ext cx="8098702" cy="12098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D12F4F-B867-4C66-BC89-A5F2F2DECFE4}">
      <dsp:nvSpPr>
        <dsp:cNvPr id="0" name=""/>
        <dsp:cNvSpPr/>
      </dsp:nvSpPr>
      <dsp:spPr>
        <a:xfrm>
          <a:off x="0" y="2901"/>
          <a:ext cx="8229600" cy="804960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0" i="0" kern="120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Hiperfiltrasyon</a:t>
          </a:r>
          <a:r>
            <a:rPr lang="tr-TR" sz="28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Evresi</a:t>
          </a:r>
          <a:endParaRPr lang="tr-TR" sz="28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9295" y="42196"/>
        <a:ext cx="8151010" cy="726370"/>
      </dsp:txXfrm>
    </dsp:sp>
    <dsp:sp modelId="{1E189CAC-E2E7-4E07-B63A-18CACEA3C865}">
      <dsp:nvSpPr>
        <dsp:cNvPr id="0" name=""/>
        <dsp:cNvSpPr/>
      </dsp:nvSpPr>
      <dsp:spPr>
        <a:xfrm>
          <a:off x="0" y="931701"/>
          <a:ext cx="8229600" cy="804960"/>
        </a:xfrm>
        <a:prstGeom prst="roundRect">
          <a:avLst/>
        </a:prstGeom>
        <a:solidFill>
          <a:schemeClr val="accent1">
            <a:shade val="80000"/>
            <a:hueOff val="76561"/>
            <a:satOff val="-1098"/>
            <a:lumOff val="64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Sessiz Evre (</a:t>
          </a:r>
          <a:r>
            <a:rPr lang="tr-TR" sz="2800" b="0" i="0" kern="120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Normoalbüminüri</a:t>
          </a:r>
          <a:r>
            <a:rPr lang="tr-TR" sz="28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Evresi)</a:t>
          </a:r>
          <a:endParaRPr lang="tr-TR" sz="28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9295" y="970996"/>
        <a:ext cx="8151010" cy="726370"/>
      </dsp:txXfrm>
    </dsp:sp>
    <dsp:sp modelId="{DAC14BAA-67CA-44BB-A715-CE31A752012E}">
      <dsp:nvSpPr>
        <dsp:cNvPr id="0" name=""/>
        <dsp:cNvSpPr/>
      </dsp:nvSpPr>
      <dsp:spPr>
        <a:xfrm>
          <a:off x="0" y="1860501"/>
          <a:ext cx="8229600" cy="804960"/>
        </a:xfrm>
        <a:prstGeom prst="roundRect">
          <a:avLst/>
        </a:prstGeom>
        <a:solidFill>
          <a:schemeClr val="accent1">
            <a:shade val="80000"/>
            <a:hueOff val="153123"/>
            <a:satOff val="-2196"/>
            <a:lumOff val="128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800" b="0" i="0" kern="120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Nefropati</a:t>
          </a:r>
          <a:r>
            <a:rPr lang="tr-TR" sz="28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Başlangıç Evresi (</a:t>
          </a:r>
          <a:r>
            <a:rPr lang="tr-TR" sz="2800" b="0" i="0" kern="120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Mikroalbüminüri</a:t>
          </a:r>
          <a:r>
            <a:rPr lang="tr-TR" sz="28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tr-TR" sz="2800" b="0" kern="1200" dirty="0" smtClean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9295" y="1899796"/>
        <a:ext cx="8151010" cy="726370"/>
      </dsp:txXfrm>
    </dsp:sp>
    <dsp:sp modelId="{52A81A29-4E59-4F4B-8E8C-6A64944D7820}">
      <dsp:nvSpPr>
        <dsp:cNvPr id="0" name=""/>
        <dsp:cNvSpPr/>
      </dsp:nvSpPr>
      <dsp:spPr>
        <a:xfrm>
          <a:off x="0" y="2789301"/>
          <a:ext cx="8229600" cy="804960"/>
        </a:xfrm>
        <a:prstGeom prst="roundRect">
          <a:avLst/>
        </a:prstGeom>
        <a:solidFill>
          <a:schemeClr val="accent1">
            <a:shade val="80000"/>
            <a:hueOff val="229684"/>
            <a:satOff val="-3294"/>
            <a:lumOff val="192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Klinik </a:t>
          </a:r>
          <a:r>
            <a:rPr lang="tr-TR" sz="2800" b="0" i="0" kern="120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Nefropati</a:t>
          </a:r>
          <a:r>
            <a:rPr lang="tr-TR" sz="28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 Evresi (</a:t>
          </a:r>
          <a:r>
            <a:rPr lang="tr-TR" sz="2800" b="0" i="0" kern="1200" baseline="0" dirty="0" err="1" smtClean="0">
              <a:latin typeface="Calibri" panose="020F0502020204030204" pitchFamily="34" charset="0"/>
              <a:cs typeface="Calibri" panose="020F0502020204030204" pitchFamily="34" charset="0"/>
            </a:rPr>
            <a:t>Makroalbüminüri</a:t>
          </a:r>
          <a:r>
            <a:rPr lang="tr-TR" sz="28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tr-TR" sz="28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9295" y="2828596"/>
        <a:ext cx="8151010" cy="726370"/>
      </dsp:txXfrm>
    </dsp:sp>
    <dsp:sp modelId="{B1D5047E-4518-4A86-9388-5EC94651E403}">
      <dsp:nvSpPr>
        <dsp:cNvPr id="0" name=""/>
        <dsp:cNvSpPr/>
      </dsp:nvSpPr>
      <dsp:spPr>
        <a:xfrm>
          <a:off x="0" y="3718101"/>
          <a:ext cx="8229600" cy="804960"/>
        </a:xfrm>
        <a:prstGeom prst="roundRect">
          <a:avLst/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Son Dönem Böbrek Yetmezliği (SDBY)</a:t>
          </a:r>
          <a:endParaRPr lang="tr-TR" sz="28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9295" y="3757396"/>
        <a:ext cx="8151010" cy="7263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EF63A8-F9A1-4656-A1CA-7CBD7DDD0195}">
      <dsp:nvSpPr>
        <dsp:cNvPr id="0" name=""/>
        <dsp:cNvSpPr/>
      </dsp:nvSpPr>
      <dsp:spPr>
        <a:xfrm>
          <a:off x="0" y="84953"/>
          <a:ext cx="8229600" cy="103285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Diyabetin başlaması ile GFR (</a:t>
          </a:r>
          <a:r>
            <a:rPr lang="tr-TR" sz="260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glomerulo</a:t>
          </a:r>
          <a:r>
            <a:rPr lang="tr-TR" sz="2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sz="260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filtrasyon</a:t>
          </a:r>
          <a:r>
            <a:rPr lang="tr-TR" sz="2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hızı)artar.</a:t>
          </a:r>
          <a:endParaRPr lang="tr-TR" sz="2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0420" y="135373"/>
        <a:ext cx="8128760" cy="932014"/>
      </dsp:txXfrm>
    </dsp:sp>
    <dsp:sp modelId="{4F5D1AF3-3410-403C-9E8F-0E3C1867F41F}">
      <dsp:nvSpPr>
        <dsp:cNvPr id="0" name=""/>
        <dsp:cNvSpPr/>
      </dsp:nvSpPr>
      <dsp:spPr>
        <a:xfrm>
          <a:off x="0" y="1192687"/>
          <a:ext cx="8229600" cy="1032854"/>
        </a:xfrm>
        <a:prstGeom prst="roundRect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İdrardaki artış ile albümin atılımında da artma tespit edilir.</a:t>
          </a:r>
          <a:endParaRPr lang="tr-TR" sz="2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0420" y="1243107"/>
        <a:ext cx="8128760" cy="932014"/>
      </dsp:txXfrm>
    </dsp:sp>
    <dsp:sp modelId="{4EE29981-FE54-4CC0-A4F8-B9B7EB282E5B}">
      <dsp:nvSpPr>
        <dsp:cNvPr id="0" name=""/>
        <dsp:cNvSpPr/>
      </dsp:nvSpPr>
      <dsp:spPr>
        <a:xfrm>
          <a:off x="0" y="2300421"/>
          <a:ext cx="8229600" cy="1032854"/>
        </a:xfrm>
        <a:prstGeom prst="roundRect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Bu artış </a:t>
          </a:r>
          <a:r>
            <a:rPr lang="tr-TR" sz="260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mikroalbuminüri</a:t>
          </a:r>
          <a:r>
            <a:rPr lang="tr-TR" sz="2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düzeyinde değildir.</a:t>
          </a:r>
          <a:endParaRPr lang="tr-TR" sz="2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0420" y="2350841"/>
        <a:ext cx="8128760" cy="932014"/>
      </dsp:txXfrm>
    </dsp:sp>
    <dsp:sp modelId="{56DA674A-E8D3-4CF7-AE8D-EE602C109570}">
      <dsp:nvSpPr>
        <dsp:cNvPr id="0" name=""/>
        <dsp:cNvSpPr/>
      </dsp:nvSpPr>
      <dsp:spPr>
        <a:xfrm>
          <a:off x="0" y="3408155"/>
          <a:ext cx="8229600" cy="1032854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Reversible</a:t>
          </a:r>
          <a:r>
            <a:rPr lang="tr-TR" sz="2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evre=iyi bir </a:t>
          </a:r>
          <a:r>
            <a:rPr lang="tr-TR" sz="260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glisemik</a:t>
          </a:r>
          <a:r>
            <a:rPr lang="tr-TR" sz="2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kontrol ile kısa sürede geri döner.</a:t>
          </a:r>
          <a:endParaRPr lang="tr-TR" sz="2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0420" y="3458575"/>
        <a:ext cx="8128760" cy="93201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5F2F69-5756-4F19-BCB9-0A17E5461D62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DA1FCE-3C09-4C3E-B549-2BD92885AD39}">
      <dsp:nvSpPr>
        <dsp:cNvPr id="0" name=""/>
        <dsp:cNvSpPr/>
      </dsp:nvSpPr>
      <dsp:spPr>
        <a:xfrm>
          <a:off x="285403" y="1357788"/>
          <a:ext cx="3729037" cy="181038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Patoloji</a:t>
          </a:r>
          <a:endParaRPr lang="tr-TR" sz="25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3779" y="1446164"/>
        <a:ext cx="3552285" cy="1633633"/>
      </dsp:txXfrm>
    </dsp:sp>
    <dsp:sp modelId="{1C765603-967F-4847-83CF-B6842A3A3BBD}">
      <dsp:nvSpPr>
        <dsp:cNvPr id="0" name=""/>
        <dsp:cNvSpPr/>
      </dsp:nvSpPr>
      <dsp:spPr>
        <a:xfrm>
          <a:off x="4215158" y="1357788"/>
          <a:ext cx="3729037" cy="1810385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Glomerül</a:t>
          </a:r>
          <a:r>
            <a:rPr lang="tr-TR" sz="25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bazal </a:t>
          </a:r>
          <a:r>
            <a:rPr lang="tr-TR" sz="250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membranında</a:t>
          </a:r>
          <a:r>
            <a:rPr lang="tr-TR" sz="25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kalınlaşma dışında önemli bir değişim yoktur.</a:t>
          </a:r>
          <a:endParaRPr lang="tr-TR" sz="25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303534" y="1446164"/>
        <a:ext cx="3552285" cy="163363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19C35A-F27E-4F21-B37F-756EC821C834}">
      <dsp:nvSpPr>
        <dsp:cNvPr id="0" name=""/>
        <dsp:cNvSpPr/>
      </dsp:nvSpPr>
      <dsp:spPr>
        <a:xfrm>
          <a:off x="0" y="226311"/>
          <a:ext cx="8352928" cy="81161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latin typeface="+mj-lt"/>
            </a:rPr>
            <a:t>Diyabet tanısından 2-5 yıl sonra</a:t>
          </a:r>
          <a:endParaRPr lang="tr-TR" sz="1800" kern="1200" dirty="0">
            <a:latin typeface="+mj-lt"/>
          </a:endParaRPr>
        </a:p>
      </dsp:txBody>
      <dsp:txXfrm>
        <a:off x="39620" y="265931"/>
        <a:ext cx="8273688" cy="732377"/>
      </dsp:txXfrm>
    </dsp:sp>
    <dsp:sp modelId="{8A8795E5-BEA2-4432-9D96-A50256655165}">
      <dsp:nvSpPr>
        <dsp:cNvPr id="0" name=""/>
        <dsp:cNvSpPr/>
      </dsp:nvSpPr>
      <dsp:spPr>
        <a:xfrm>
          <a:off x="0" y="1080120"/>
          <a:ext cx="8352928" cy="83159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latin typeface="+mj-lt"/>
            </a:rPr>
            <a:t>Konvansiyonel insülin tedavisi ile 5-15 yıl sonra</a:t>
          </a:r>
          <a:endParaRPr lang="tr-TR" sz="1800" kern="1200" dirty="0">
            <a:latin typeface="+mj-lt"/>
          </a:endParaRPr>
        </a:p>
      </dsp:txBody>
      <dsp:txXfrm>
        <a:off x="40595" y="1120715"/>
        <a:ext cx="8271738" cy="750406"/>
      </dsp:txXfrm>
    </dsp:sp>
    <dsp:sp modelId="{49FF926A-8A9B-4E6A-AD50-A016CDC939E1}">
      <dsp:nvSpPr>
        <dsp:cNvPr id="0" name=""/>
        <dsp:cNvSpPr/>
      </dsp:nvSpPr>
      <dsp:spPr>
        <a:xfrm>
          <a:off x="0" y="1955756"/>
          <a:ext cx="8352928" cy="91063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latin typeface="+mj-lt"/>
            </a:rPr>
            <a:t>Klinik hastalık belirtileri olmadan morfolojik değişiklikler yıllar boyu sessiz ilerler.</a:t>
          </a:r>
          <a:endParaRPr lang="tr-TR" sz="1800" kern="1200" dirty="0">
            <a:latin typeface="+mj-lt"/>
          </a:endParaRPr>
        </a:p>
      </dsp:txBody>
      <dsp:txXfrm>
        <a:off x="44454" y="2000210"/>
        <a:ext cx="8264020" cy="821727"/>
      </dsp:txXfrm>
    </dsp:sp>
    <dsp:sp modelId="{BDFBB951-6011-44E9-9372-779EAE3099E0}">
      <dsp:nvSpPr>
        <dsp:cNvPr id="0" name=""/>
        <dsp:cNvSpPr/>
      </dsp:nvSpPr>
      <dsp:spPr>
        <a:xfrm>
          <a:off x="0" y="2990231"/>
          <a:ext cx="8352928" cy="79673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err="1" smtClean="0">
              <a:latin typeface="+mj-lt"/>
            </a:rPr>
            <a:t>Üriner</a:t>
          </a:r>
          <a:r>
            <a:rPr lang="tr-TR" sz="1800" kern="1200" dirty="0" smtClean="0">
              <a:latin typeface="+mj-lt"/>
            </a:rPr>
            <a:t> </a:t>
          </a:r>
          <a:r>
            <a:rPr lang="tr-TR" sz="1800" kern="1200" dirty="0" err="1" smtClean="0">
              <a:latin typeface="+mj-lt"/>
            </a:rPr>
            <a:t>albumin</a:t>
          </a:r>
          <a:r>
            <a:rPr lang="tr-TR" sz="1800" kern="1200" dirty="0" smtClean="0">
              <a:latin typeface="+mj-lt"/>
            </a:rPr>
            <a:t> atılım: normal</a:t>
          </a:r>
          <a:endParaRPr lang="tr-TR" sz="1800" kern="1200" dirty="0">
            <a:latin typeface="+mj-lt"/>
          </a:endParaRPr>
        </a:p>
      </dsp:txBody>
      <dsp:txXfrm>
        <a:off x="38893" y="3029124"/>
        <a:ext cx="8275142" cy="718947"/>
      </dsp:txXfrm>
    </dsp:sp>
    <dsp:sp modelId="{D2FD4736-B4BE-4CC2-B02E-C3DAD1C51E18}">
      <dsp:nvSpPr>
        <dsp:cNvPr id="0" name=""/>
        <dsp:cNvSpPr/>
      </dsp:nvSpPr>
      <dsp:spPr>
        <a:xfrm>
          <a:off x="0" y="3910805"/>
          <a:ext cx="8352928" cy="87210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latin typeface="+mj-lt"/>
            </a:rPr>
            <a:t>GFR: normal ya da yüksek</a:t>
          </a:r>
          <a:endParaRPr lang="tr-TR" sz="1800" kern="1200" dirty="0">
            <a:latin typeface="+mj-lt"/>
          </a:endParaRPr>
        </a:p>
      </dsp:txBody>
      <dsp:txXfrm>
        <a:off x="42573" y="3953378"/>
        <a:ext cx="8267782" cy="786963"/>
      </dsp:txXfrm>
    </dsp:sp>
    <dsp:sp modelId="{B656BE27-A7CC-4012-B77B-C5BFF12CEA46}">
      <dsp:nvSpPr>
        <dsp:cNvPr id="0" name=""/>
        <dsp:cNvSpPr/>
      </dsp:nvSpPr>
      <dsp:spPr>
        <a:xfrm>
          <a:off x="0" y="4906754"/>
          <a:ext cx="8352928" cy="78902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latin typeface="+mj-lt"/>
            </a:rPr>
            <a:t>Arter kan basıncı: normal</a:t>
          </a:r>
          <a:endParaRPr lang="tr-TR" sz="1800" kern="1200" dirty="0">
            <a:latin typeface="+mj-lt"/>
          </a:endParaRPr>
        </a:p>
      </dsp:txBody>
      <dsp:txXfrm>
        <a:off x="38517" y="4945271"/>
        <a:ext cx="8275894" cy="71198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62A14-76B0-4794-B9E0-695099B4F4DD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362070-3F2C-4C06-8D9B-E97578424F7F}">
      <dsp:nvSpPr>
        <dsp:cNvPr id="0" name=""/>
        <dsp:cNvSpPr/>
      </dsp:nvSpPr>
      <dsp:spPr>
        <a:xfrm>
          <a:off x="8840" y="1357788"/>
          <a:ext cx="2648902" cy="181038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Patoloji</a:t>
          </a:r>
          <a:endParaRPr lang="tr-TR" sz="29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7216" y="1446164"/>
        <a:ext cx="2472150" cy="1633633"/>
      </dsp:txXfrm>
    </dsp:sp>
    <dsp:sp modelId="{E7E342DB-A646-48F1-9D39-86C8F278EAF0}">
      <dsp:nvSpPr>
        <dsp:cNvPr id="0" name=""/>
        <dsp:cNvSpPr/>
      </dsp:nvSpPr>
      <dsp:spPr>
        <a:xfrm>
          <a:off x="2790348" y="1357788"/>
          <a:ext cx="2648902" cy="1810385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Glomerül</a:t>
          </a:r>
          <a:r>
            <a:rPr lang="tr-TR" sz="29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bazal </a:t>
          </a:r>
          <a:r>
            <a:rPr lang="tr-TR" sz="290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membranda</a:t>
          </a:r>
          <a:r>
            <a:rPr lang="tr-TR" sz="29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kalınlaşma</a:t>
          </a:r>
          <a:endParaRPr lang="tr-TR" sz="29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878724" y="1446164"/>
        <a:ext cx="2472150" cy="1633633"/>
      </dsp:txXfrm>
    </dsp:sp>
    <dsp:sp modelId="{4844D42A-0D46-41A8-9E27-9216B41BC6A7}">
      <dsp:nvSpPr>
        <dsp:cNvPr id="0" name=""/>
        <dsp:cNvSpPr/>
      </dsp:nvSpPr>
      <dsp:spPr>
        <a:xfrm>
          <a:off x="5571857" y="1357788"/>
          <a:ext cx="2648902" cy="1810385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err="1" smtClean="0">
              <a:latin typeface="+mj-lt"/>
            </a:rPr>
            <a:t>Mezengium</a:t>
          </a:r>
          <a:r>
            <a:rPr lang="tr-TR" sz="2900" kern="1200" dirty="0" smtClean="0">
              <a:latin typeface="+mj-lt"/>
            </a:rPr>
            <a:t> hacminde artma</a:t>
          </a:r>
          <a:endParaRPr lang="tr-TR" sz="2900" kern="1200" dirty="0">
            <a:latin typeface="+mj-lt"/>
          </a:endParaRPr>
        </a:p>
      </dsp:txBody>
      <dsp:txXfrm>
        <a:off x="5660233" y="1446164"/>
        <a:ext cx="2472150" cy="163363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CCC40B-48CD-45D2-A826-22275EE8F0B9}">
      <dsp:nvSpPr>
        <dsp:cNvPr id="0" name=""/>
        <dsp:cNvSpPr/>
      </dsp:nvSpPr>
      <dsp:spPr>
        <a:xfrm>
          <a:off x="0" y="1255319"/>
          <a:ext cx="8229600" cy="201532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4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Evre 1’deki </a:t>
          </a:r>
        </a:p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4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yaklaşımlarla</a:t>
          </a:r>
          <a:r>
            <a:rPr lang="tr-TR" sz="4400" b="0" i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sz="4400" b="0" i="0" kern="1200" baseline="0" dirty="0" smtClean="0">
              <a:latin typeface="Calibri" panose="020F0502020204030204" pitchFamily="34" charset="0"/>
              <a:cs typeface="Calibri" panose="020F0502020204030204" pitchFamily="34" charset="0"/>
            </a:rPr>
            <a:t>aynıdır.</a:t>
          </a:r>
          <a:endParaRPr lang="tr-TR" sz="4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8380" y="1353699"/>
        <a:ext cx="8032840" cy="181856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BA346D-5966-439A-AC17-681591FF0804}">
      <dsp:nvSpPr>
        <dsp:cNvPr id="0" name=""/>
        <dsp:cNvSpPr/>
      </dsp:nvSpPr>
      <dsp:spPr>
        <a:xfrm>
          <a:off x="0" y="771"/>
          <a:ext cx="8229600" cy="1121486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>
              <a:latin typeface="+mj-lt"/>
            </a:rPr>
            <a:t>Diyabet başlangıcından 5-10 yıl sonra</a:t>
          </a:r>
          <a:endParaRPr lang="tr-TR" sz="2000" kern="1200" dirty="0">
            <a:latin typeface="+mj-lt"/>
          </a:endParaRPr>
        </a:p>
      </dsp:txBody>
      <dsp:txXfrm>
        <a:off x="54746" y="55517"/>
        <a:ext cx="8120108" cy="1011994"/>
      </dsp:txXfrm>
    </dsp:sp>
    <dsp:sp modelId="{F8FC915D-3F37-44FC-A873-18EDA46FC6F7}">
      <dsp:nvSpPr>
        <dsp:cNvPr id="0" name=""/>
        <dsp:cNvSpPr/>
      </dsp:nvSpPr>
      <dsp:spPr>
        <a:xfrm>
          <a:off x="0" y="1135082"/>
          <a:ext cx="8229600" cy="1121486"/>
        </a:xfrm>
        <a:prstGeom prst="roundRect">
          <a:avLst/>
        </a:prstGeom>
        <a:solidFill>
          <a:schemeClr val="accent1">
            <a:shade val="80000"/>
            <a:hueOff val="102082"/>
            <a:satOff val="-1464"/>
            <a:lumOff val="85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err="1" smtClean="0">
              <a:latin typeface="+mj-lt"/>
            </a:rPr>
            <a:t>Üriner</a:t>
          </a:r>
          <a:r>
            <a:rPr lang="tr-TR" sz="2000" kern="1200" dirty="0" smtClean="0">
              <a:latin typeface="+mj-lt"/>
            </a:rPr>
            <a:t> </a:t>
          </a:r>
          <a:r>
            <a:rPr lang="tr-TR" sz="2000" kern="1200" dirty="0" err="1" smtClean="0">
              <a:latin typeface="+mj-lt"/>
            </a:rPr>
            <a:t>albumin</a:t>
          </a:r>
          <a:r>
            <a:rPr lang="tr-TR" sz="2000" kern="1200" dirty="0" smtClean="0">
              <a:latin typeface="+mj-lt"/>
            </a:rPr>
            <a:t> atılımı 30-300mg/gün</a:t>
          </a:r>
          <a:endParaRPr lang="tr-TR" sz="2000" kern="1200" dirty="0">
            <a:latin typeface="+mj-lt"/>
          </a:endParaRPr>
        </a:p>
      </dsp:txBody>
      <dsp:txXfrm>
        <a:off x="54746" y="1189828"/>
        <a:ext cx="8120108" cy="1011994"/>
      </dsp:txXfrm>
    </dsp:sp>
    <dsp:sp modelId="{05AD2226-23DE-4644-A43C-EDB634BD7A23}">
      <dsp:nvSpPr>
        <dsp:cNvPr id="0" name=""/>
        <dsp:cNvSpPr/>
      </dsp:nvSpPr>
      <dsp:spPr>
        <a:xfrm>
          <a:off x="0" y="2269394"/>
          <a:ext cx="8229600" cy="1121486"/>
        </a:xfrm>
        <a:prstGeom prst="roundRect">
          <a:avLst/>
        </a:prstGeom>
        <a:solidFill>
          <a:schemeClr val="accent1">
            <a:shade val="80000"/>
            <a:hueOff val="204164"/>
            <a:satOff val="-2928"/>
            <a:lumOff val="170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0" kern="1200" dirty="0" err="1" smtClean="0">
              <a:latin typeface="+mj-lt"/>
            </a:rPr>
            <a:t>Mikroalbumiüri</a:t>
          </a:r>
          <a:r>
            <a:rPr lang="tr-TR" sz="2000" b="0" kern="1200" dirty="0" smtClean="0">
              <a:latin typeface="+mj-lt"/>
            </a:rPr>
            <a:t> tanısı:</a:t>
          </a: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r-TR" sz="2000" kern="1200" dirty="0" smtClean="0">
              <a:latin typeface="+mj-lt"/>
            </a:rPr>
            <a:t>- </a:t>
          </a:r>
          <a:r>
            <a:rPr lang="tr-TR" sz="2000" kern="1200" dirty="0" err="1" smtClean="0">
              <a:latin typeface="+mj-lt"/>
            </a:rPr>
            <a:t>Üriner</a:t>
          </a:r>
          <a:r>
            <a:rPr lang="tr-TR" sz="2000" kern="1200" dirty="0" smtClean="0">
              <a:latin typeface="+mj-lt"/>
            </a:rPr>
            <a:t> </a:t>
          </a:r>
          <a:r>
            <a:rPr lang="tr-TR" sz="2000" kern="1200" dirty="0" err="1" smtClean="0">
              <a:latin typeface="+mj-lt"/>
            </a:rPr>
            <a:t>albumin</a:t>
          </a:r>
          <a:r>
            <a:rPr lang="tr-TR" sz="2000" kern="1200" dirty="0" smtClean="0">
              <a:latin typeface="+mj-lt"/>
            </a:rPr>
            <a:t> atılım hızı(AER):30-300mg/24h</a:t>
          </a:r>
        </a:p>
        <a:p>
          <a:pPr marL="0" marR="0" lvl="0" indent="0" algn="l" defTabSz="66675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tr-TR" sz="2000" kern="1200" dirty="0" smtClean="0">
              <a:latin typeface="+mj-lt"/>
            </a:rPr>
            <a:t>- Teyit için 6-12 hafta içinde 24 saatlik idrarda tekrar ölçüm</a:t>
          </a:r>
        </a:p>
      </dsp:txBody>
      <dsp:txXfrm>
        <a:off x="54746" y="2324140"/>
        <a:ext cx="8120108" cy="1011994"/>
      </dsp:txXfrm>
    </dsp:sp>
    <dsp:sp modelId="{8337ECCA-07E9-457A-86AA-ABB56678E513}">
      <dsp:nvSpPr>
        <dsp:cNvPr id="0" name=""/>
        <dsp:cNvSpPr/>
      </dsp:nvSpPr>
      <dsp:spPr>
        <a:xfrm>
          <a:off x="0" y="3403705"/>
          <a:ext cx="8229600" cy="1121486"/>
        </a:xfrm>
        <a:prstGeom prst="roundRect">
          <a:avLst/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0" kern="1200" dirty="0" smtClean="0">
              <a:latin typeface="+mj-lt"/>
            </a:rPr>
            <a:t>İdrarda </a:t>
          </a:r>
          <a:r>
            <a:rPr lang="tr-TR" sz="2000" b="0" kern="1200" dirty="0" err="1" smtClean="0">
              <a:latin typeface="+mj-lt"/>
            </a:rPr>
            <a:t>albumin</a:t>
          </a:r>
          <a:r>
            <a:rPr lang="tr-TR" sz="2000" b="0" kern="1200" dirty="0" smtClean="0">
              <a:latin typeface="+mj-lt"/>
            </a:rPr>
            <a:t> atılımının arttığı durumlara dikkat!</a:t>
          </a:r>
          <a:endParaRPr lang="tr-TR" sz="2000" b="0" kern="1200" dirty="0">
            <a:latin typeface="+mj-lt"/>
          </a:endParaRPr>
        </a:p>
      </dsp:txBody>
      <dsp:txXfrm>
        <a:off x="54746" y="3458451"/>
        <a:ext cx="8120108" cy="101199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8F971C-3636-4B59-BC92-15B1EDAC2A7B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0FAF98-27D7-4B08-951D-2EDD58BF50F8}">
      <dsp:nvSpPr>
        <dsp:cNvPr id="0" name=""/>
        <dsp:cNvSpPr/>
      </dsp:nvSpPr>
      <dsp:spPr>
        <a:xfrm>
          <a:off x="4118" y="1357788"/>
          <a:ext cx="1981051" cy="181038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 smtClean="0">
              <a:latin typeface="+mj-lt"/>
            </a:rPr>
            <a:t>Patoloji:</a:t>
          </a:r>
          <a:endParaRPr lang="tr-TR" sz="2500" kern="1200" dirty="0">
            <a:latin typeface="+mj-lt"/>
          </a:endParaRPr>
        </a:p>
      </dsp:txBody>
      <dsp:txXfrm>
        <a:off x="92494" y="1446164"/>
        <a:ext cx="1804299" cy="1633633"/>
      </dsp:txXfrm>
    </dsp:sp>
    <dsp:sp modelId="{3B0A3F08-AB4A-4437-BC6C-7DC8771FC78D}">
      <dsp:nvSpPr>
        <dsp:cNvPr id="0" name=""/>
        <dsp:cNvSpPr/>
      </dsp:nvSpPr>
      <dsp:spPr>
        <a:xfrm>
          <a:off x="2084222" y="1357788"/>
          <a:ext cx="1981051" cy="1810385"/>
        </a:xfrm>
        <a:prstGeom prst="roundRect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 smtClean="0">
              <a:latin typeface="+mj-lt"/>
            </a:rPr>
            <a:t>Bazal </a:t>
          </a:r>
          <a:r>
            <a:rPr lang="tr-TR" sz="2500" kern="1200" dirty="0" err="1" smtClean="0">
              <a:latin typeface="+mj-lt"/>
            </a:rPr>
            <a:t>membranda</a:t>
          </a:r>
          <a:r>
            <a:rPr lang="tr-TR" sz="2500" kern="1200" dirty="0" smtClean="0">
              <a:latin typeface="+mj-lt"/>
            </a:rPr>
            <a:t> kalınlaşma</a:t>
          </a:r>
          <a:endParaRPr lang="tr-TR" sz="2500" kern="1200" dirty="0">
            <a:latin typeface="+mj-lt"/>
          </a:endParaRPr>
        </a:p>
      </dsp:txBody>
      <dsp:txXfrm>
        <a:off x="2172598" y="1446164"/>
        <a:ext cx="1804299" cy="1633633"/>
      </dsp:txXfrm>
    </dsp:sp>
    <dsp:sp modelId="{03CEF4AD-AC92-4EFC-B4C3-4CD3F39E7AFE}">
      <dsp:nvSpPr>
        <dsp:cNvPr id="0" name=""/>
        <dsp:cNvSpPr/>
      </dsp:nvSpPr>
      <dsp:spPr>
        <a:xfrm>
          <a:off x="4164326" y="1357788"/>
          <a:ext cx="1981051" cy="1810385"/>
        </a:xfrm>
        <a:prstGeom prst="roundRect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 err="1" smtClean="0">
              <a:latin typeface="+mj-lt"/>
            </a:rPr>
            <a:t>Mezengium</a:t>
          </a:r>
          <a:r>
            <a:rPr lang="tr-TR" sz="2500" kern="1200" dirty="0" smtClean="0">
              <a:latin typeface="+mj-lt"/>
            </a:rPr>
            <a:t> hacminde artma</a:t>
          </a:r>
          <a:endParaRPr lang="tr-TR" sz="2500" kern="1200" dirty="0">
            <a:latin typeface="+mj-lt"/>
          </a:endParaRPr>
        </a:p>
      </dsp:txBody>
      <dsp:txXfrm>
        <a:off x="4252702" y="1446164"/>
        <a:ext cx="1804299" cy="1633633"/>
      </dsp:txXfrm>
    </dsp:sp>
    <dsp:sp modelId="{99F2272B-70CE-408D-80AB-F96E930386F3}">
      <dsp:nvSpPr>
        <dsp:cNvPr id="0" name=""/>
        <dsp:cNvSpPr/>
      </dsp:nvSpPr>
      <dsp:spPr>
        <a:xfrm>
          <a:off x="6244430" y="1357788"/>
          <a:ext cx="1981051" cy="1810385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 err="1" smtClean="0">
              <a:latin typeface="+mj-lt"/>
            </a:rPr>
            <a:t>Filtrasyon</a:t>
          </a:r>
          <a:r>
            <a:rPr lang="tr-TR" sz="2500" kern="1200" dirty="0" smtClean="0">
              <a:latin typeface="+mj-lt"/>
            </a:rPr>
            <a:t> yüzeyinde azalma</a:t>
          </a:r>
          <a:endParaRPr lang="tr-TR" sz="2500" kern="1200" dirty="0">
            <a:latin typeface="+mj-lt"/>
          </a:endParaRPr>
        </a:p>
      </dsp:txBody>
      <dsp:txXfrm>
        <a:off x="6332806" y="1446164"/>
        <a:ext cx="1804299" cy="163363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916409-32F5-45FB-8B50-B5B013B43788}">
      <dsp:nvSpPr>
        <dsp:cNvPr id="0" name=""/>
        <dsp:cNvSpPr/>
      </dsp:nvSpPr>
      <dsp:spPr>
        <a:xfrm>
          <a:off x="0" y="0"/>
          <a:ext cx="8229600" cy="55657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latin typeface="+mj-lt"/>
            </a:rPr>
            <a:t>Kan basıncı kontrolü TA 130/85 in altında tutulmalı;</a:t>
          </a:r>
          <a:endParaRPr lang="tr-TR" sz="1600" kern="1200" dirty="0">
            <a:latin typeface="+mj-lt"/>
          </a:endParaRPr>
        </a:p>
      </dsp:txBody>
      <dsp:txXfrm>
        <a:off x="27170" y="27170"/>
        <a:ext cx="8175260" cy="502237"/>
      </dsp:txXfrm>
    </dsp:sp>
    <dsp:sp modelId="{4EFB410D-CDEB-4E93-BDFD-673B8A111DF2}">
      <dsp:nvSpPr>
        <dsp:cNvPr id="0" name=""/>
        <dsp:cNvSpPr/>
      </dsp:nvSpPr>
      <dsp:spPr>
        <a:xfrm>
          <a:off x="0" y="0"/>
          <a:ext cx="8229600" cy="556577"/>
        </a:xfrm>
        <a:prstGeom prst="roundRect">
          <a:avLst/>
        </a:prstGeom>
        <a:solidFill>
          <a:schemeClr val="accent4">
            <a:hueOff val="-637824"/>
            <a:satOff val="3843"/>
            <a:lumOff val="3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Tuz kısıtla</a:t>
          </a:r>
          <a:endParaRPr lang="tr-TR" sz="2000" kern="1200" dirty="0"/>
        </a:p>
      </dsp:txBody>
      <dsp:txXfrm>
        <a:off x="27170" y="27170"/>
        <a:ext cx="8175260" cy="502237"/>
      </dsp:txXfrm>
    </dsp:sp>
    <dsp:sp modelId="{D93ABF9F-84F7-4CBF-A5F4-B4751D0531DC}">
      <dsp:nvSpPr>
        <dsp:cNvPr id="0" name=""/>
        <dsp:cNvSpPr/>
      </dsp:nvSpPr>
      <dsp:spPr>
        <a:xfrm>
          <a:off x="0" y="603237"/>
          <a:ext cx="8229600" cy="556577"/>
        </a:xfrm>
        <a:prstGeom prst="roundRect">
          <a:avLst/>
        </a:prstGeom>
        <a:solidFill>
          <a:schemeClr val="accent4">
            <a:hueOff val="-1275649"/>
            <a:satOff val="7685"/>
            <a:lumOff val="6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Egzersiz </a:t>
          </a:r>
          <a:endParaRPr lang="tr-TR" sz="2000" kern="1200" dirty="0"/>
        </a:p>
      </dsp:txBody>
      <dsp:txXfrm>
        <a:off x="27170" y="630407"/>
        <a:ext cx="8175260" cy="502237"/>
      </dsp:txXfrm>
    </dsp:sp>
    <dsp:sp modelId="{DD61FDBF-E1FA-45C1-9C2B-BAFFAA547B98}">
      <dsp:nvSpPr>
        <dsp:cNvPr id="0" name=""/>
        <dsp:cNvSpPr/>
      </dsp:nvSpPr>
      <dsp:spPr>
        <a:xfrm>
          <a:off x="0" y="1238956"/>
          <a:ext cx="8229600" cy="556577"/>
        </a:xfrm>
        <a:prstGeom prst="roundRect">
          <a:avLst/>
        </a:prstGeom>
        <a:solidFill>
          <a:schemeClr val="accent4">
            <a:hueOff val="-1913473"/>
            <a:satOff val="11528"/>
            <a:lumOff val="9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İyi bir seker kontrolü</a:t>
          </a:r>
          <a:endParaRPr lang="tr-TR" sz="2000" kern="1200" dirty="0"/>
        </a:p>
      </dsp:txBody>
      <dsp:txXfrm>
        <a:off x="27170" y="1266126"/>
        <a:ext cx="8175260" cy="502237"/>
      </dsp:txXfrm>
    </dsp:sp>
    <dsp:sp modelId="{77FA8F69-285C-4B74-87C7-5E6F0F49AE9C}">
      <dsp:nvSpPr>
        <dsp:cNvPr id="0" name=""/>
        <dsp:cNvSpPr/>
      </dsp:nvSpPr>
      <dsp:spPr>
        <a:xfrm>
          <a:off x="0" y="1900256"/>
          <a:ext cx="8229600" cy="556577"/>
        </a:xfrm>
        <a:prstGeom prst="roundRect">
          <a:avLst/>
        </a:prstGeom>
        <a:solidFill>
          <a:schemeClr val="accent4">
            <a:hueOff val="-2551297"/>
            <a:satOff val="15371"/>
            <a:lumOff val="12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Beslenmede protein kısıtla</a:t>
          </a:r>
          <a:endParaRPr lang="tr-TR" sz="2000" kern="1200" dirty="0"/>
        </a:p>
      </dsp:txBody>
      <dsp:txXfrm>
        <a:off x="27170" y="1927426"/>
        <a:ext cx="8175260" cy="502237"/>
      </dsp:txXfrm>
    </dsp:sp>
    <dsp:sp modelId="{A1834F56-7540-4FA5-BAA6-BDFFE961A3D8}">
      <dsp:nvSpPr>
        <dsp:cNvPr id="0" name=""/>
        <dsp:cNvSpPr/>
      </dsp:nvSpPr>
      <dsp:spPr>
        <a:xfrm>
          <a:off x="0" y="2549160"/>
          <a:ext cx="8229600" cy="556577"/>
        </a:xfrm>
        <a:prstGeom prst="roundRect">
          <a:avLst/>
        </a:prstGeom>
        <a:solidFill>
          <a:schemeClr val="accent4">
            <a:hueOff val="-3189121"/>
            <a:satOff val="19214"/>
            <a:lumOff val="154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Bazı ilaçların(</a:t>
          </a:r>
          <a:r>
            <a:rPr lang="tr-TR" sz="2000" kern="1200" dirty="0" err="1" smtClean="0"/>
            <a:t>nsai,kontrat</a:t>
          </a:r>
          <a:r>
            <a:rPr lang="tr-TR" sz="2000" kern="1200" dirty="0" smtClean="0"/>
            <a:t> </a:t>
          </a:r>
          <a:r>
            <a:rPr lang="tr-TR" sz="2000" kern="1200" dirty="0" err="1" smtClean="0"/>
            <a:t>madde,ağrıkesiciler,antibiyotikler</a:t>
          </a:r>
          <a:r>
            <a:rPr lang="tr-TR" sz="2000" kern="1200" dirty="0" smtClean="0"/>
            <a:t>)</a:t>
          </a:r>
          <a:r>
            <a:rPr lang="tr-TR" sz="2000" kern="1200" dirty="0" err="1" smtClean="0"/>
            <a:t>nefrotoksik</a:t>
          </a:r>
          <a:r>
            <a:rPr lang="tr-TR" sz="2000" kern="1200" dirty="0" smtClean="0"/>
            <a:t> etki yaptığını vurgula</a:t>
          </a:r>
          <a:endParaRPr lang="tr-TR" sz="2000" kern="1200" dirty="0"/>
        </a:p>
      </dsp:txBody>
      <dsp:txXfrm>
        <a:off x="27170" y="2576330"/>
        <a:ext cx="8175260" cy="502237"/>
      </dsp:txXfrm>
    </dsp:sp>
    <dsp:sp modelId="{15796F59-8648-4D4A-99E3-F7400C28E7F3}">
      <dsp:nvSpPr>
        <dsp:cNvPr id="0" name=""/>
        <dsp:cNvSpPr/>
      </dsp:nvSpPr>
      <dsp:spPr>
        <a:xfrm>
          <a:off x="0" y="3197865"/>
          <a:ext cx="8229600" cy="556577"/>
        </a:xfrm>
        <a:prstGeom prst="roundRect">
          <a:avLst/>
        </a:prstGeom>
        <a:solidFill>
          <a:schemeClr val="accent4">
            <a:hueOff val="-3826945"/>
            <a:satOff val="23056"/>
            <a:lumOff val="18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İdrar çıkışını ve miktarının önemini vurgula</a:t>
          </a:r>
          <a:endParaRPr lang="tr-TR" sz="2000" kern="1200" dirty="0"/>
        </a:p>
      </dsp:txBody>
      <dsp:txXfrm>
        <a:off x="27170" y="3225035"/>
        <a:ext cx="8175260" cy="502237"/>
      </dsp:txXfrm>
    </dsp:sp>
    <dsp:sp modelId="{5D356BE9-B189-44CE-BDA4-E241DF3283CF}">
      <dsp:nvSpPr>
        <dsp:cNvPr id="0" name=""/>
        <dsp:cNvSpPr/>
      </dsp:nvSpPr>
      <dsp:spPr>
        <a:xfrm>
          <a:off x="0" y="3845027"/>
          <a:ext cx="8229600" cy="556577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Rutin kontrollerin önemini vurgula</a:t>
          </a:r>
          <a:endParaRPr lang="tr-TR" sz="2000" kern="1200" dirty="0"/>
        </a:p>
      </dsp:txBody>
      <dsp:txXfrm>
        <a:off x="27170" y="3872197"/>
        <a:ext cx="8175260" cy="50223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B78EBE-E9D1-4738-8659-2C5876A551DB}">
      <dsp:nvSpPr>
        <dsp:cNvPr id="0" name=""/>
        <dsp:cNvSpPr/>
      </dsp:nvSpPr>
      <dsp:spPr>
        <a:xfrm>
          <a:off x="0" y="28416"/>
          <a:ext cx="8229600" cy="81549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400" kern="1200" dirty="0" smtClean="0">
              <a:latin typeface="+mj-lt"/>
            </a:rPr>
            <a:t>Diyabet tanısından 10-25 yıl sonra</a:t>
          </a:r>
          <a:endParaRPr lang="tr-TR" sz="3400" kern="1200" dirty="0">
            <a:latin typeface="+mj-lt"/>
          </a:endParaRPr>
        </a:p>
      </dsp:txBody>
      <dsp:txXfrm>
        <a:off x="39809" y="68225"/>
        <a:ext cx="8149982" cy="735872"/>
      </dsp:txXfrm>
    </dsp:sp>
    <dsp:sp modelId="{E0BACEB9-04EB-46CA-8E65-57334A153F09}">
      <dsp:nvSpPr>
        <dsp:cNvPr id="0" name=""/>
        <dsp:cNvSpPr/>
      </dsp:nvSpPr>
      <dsp:spPr>
        <a:xfrm>
          <a:off x="0" y="941826"/>
          <a:ext cx="8229600" cy="815490"/>
        </a:xfrm>
        <a:prstGeom prst="roundRect">
          <a:avLst/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400" kern="1200" dirty="0" err="1" smtClean="0">
              <a:latin typeface="+mj-lt"/>
            </a:rPr>
            <a:t>Proteinüri</a:t>
          </a:r>
          <a:r>
            <a:rPr lang="tr-TR" sz="3400" kern="1200" dirty="0" smtClean="0">
              <a:latin typeface="+mj-lt"/>
            </a:rPr>
            <a:t>&gt;500mg/gün(</a:t>
          </a:r>
          <a:r>
            <a:rPr lang="tr-TR" sz="3400" kern="1200" dirty="0" err="1" smtClean="0">
              <a:latin typeface="+mj-lt"/>
            </a:rPr>
            <a:t>persistan</a:t>
          </a:r>
          <a:r>
            <a:rPr lang="tr-TR" sz="3400" kern="1200" dirty="0" smtClean="0">
              <a:latin typeface="+mj-lt"/>
            </a:rPr>
            <a:t> </a:t>
          </a:r>
          <a:r>
            <a:rPr lang="tr-TR" sz="3400" kern="1200" dirty="0" err="1" smtClean="0">
              <a:latin typeface="+mj-lt"/>
            </a:rPr>
            <a:t>prortenüri</a:t>
          </a:r>
          <a:r>
            <a:rPr lang="tr-TR" sz="3400" kern="1200" dirty="0" smtClean="0">
              <a:latin typeface="+mj-lt"/>
            </a:rPr>
            <a:t>)</a:t>
          </a:r>
          <a:endParaRPr lang="tr-TR" sz="3400" kern="1200" dirty="0">
            <a:latin typeface="+mj-lt"/>
          </a:endParaRPr>
        </a:p>
      </dsp:txBody>
      <dsp:txXfrm>
        <a:off x="39809" y="981635"/>
        <a:ext cx="8149982" cy="735872"/>
      </dsp:txXfrm>
    </dsp:sp>
    <dsp:sp modelId="{921B7B84-55BB-403A-ACBF-C8128419C93F}">
      <dsp:nvSpPr>
        <dsp:cNvPr id="0" name=""/>
        <dsp:cNvSpPr/>
      </dsp:nvSpPr>
      <dsp:spPr>
        <a:xfrm>
          <a:off x="0" y="1855236"/>
          <a:ext cx="8229600" cy="815490"/>
        </a:xfrm>
        <a:prstGeom prst="round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400" kern="1200" dirty="0" err="1" smtClean="0">
              <a:latin typeface="+mj-lt"/>
            </a:rPr>
            <a:t>Albumin</a:t>
          </a:r>
          <a:r>
            <a:rPr lang="tr-TR" sz="3400" kern="1200" dirty="0" smtClean="0">
              <a:latin typeface="+mj-lt"/>
            </a:rPr>
            <a:t> atılımı&gt;300mg/gün</a:t>
          </a:r>
          <a:endParaRPr lang="tr-TR" sz="3400" kern="1200" dirty="0">
            <a:latin typeface="+mj-lt"/>
          </a:endParaRPr>
        </a:p>
      </dsp:txBody>
      <dsp:txXfrm>
        <a:off x="39809" y="1895045"/>
        <a:ext cx="8149982" cy="735872"/>
      </dsp:txXfrm>
    </dsp:sp>
    <dsp:sp modelId="{9EEA9E99-1B66-46E3-A43D-CB37B210E737}">
      <dsp:nvSpPr>
        <dsp:cNvPr id="0" name=""/>
        <dsp:cNvSpPr/>
      </dsp:nvSpPr>
      <dsp:spPr>
        <a:xfrm>
          <a:off x="0" y="2768646"/>
          <a:ext cx="8229600" cy="815490"/>
        </a:xfrm>
        <a:prstGeom prst="roundRect">
          <a:avLst/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400" kern="1200" dirty="0" smtClean="0">
              <a:latin typeface="+mj-lt"/>
            </a:rPr>
            <a:t>GFR de 10-12ml/</a:t>
          </a:r>
          <a:r>
            <a:rPr lang="tr-TR" sz="3400" kern="1200" dirty="0" err="1" smtClean="0">
              <a:latin typeface="+mj-lt"/>
            </a:rPr>
            <a:t>dk</a:t>
          </a:r>
          <a:r>
            <a:rPr lang="tr-TR" sz="3400" kern="1200" dirty="0" smtClean="0">
              <a:latin typeface="+mj-lt"/>
            </a:rPr>
            <a:t>/yıl azalma</a:t>
          </a:r>
          <a:endParaRPr lang="tr-TR" sz="3400" kern="1200" dirty="0">
            <a:latin typeface="+mj-lt"/>
          </a:endParaRPr>
        </a:p>
      </dsp:txBody>
      <dsp:txXfrm>
        <a:off x="39809" y="2808455"/>
        <a:ext cx="8149982" cy="735872"/>
      </dsp:txXfrm>
    </dsp:sp>
    <dsp:sp modelId="{C53E3795-CE82-4348-85A5-7827692B317E}">
      <dsp:nvSpPr>
        <dsp:cNvPr id="0" name=""/>
        <dsp:cNvSpPr/>
      </dsp:nvSpPr>
      <dsp:spPr>
        <a:xfrm>
          <a:off x="0" y="3682056"/>
          <a:ext cx="8229600" cy="815490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400" kern="1200" dirty="0" smtClean="0">
              <a:latin typeface="+mj-lt"/>
            </a:rPr>
            <a:t>Genellikle hipertansiyon eşlik eder.</a:t>
          </a:r>
          <a:endParaRPr lang="tr-TR" sz="3400" kern="1200" dirty="0">
            <a:latin typeface="+mj-lt"/>
          </a:endParaRPr>
        </a:p>
      </dsp:txBody>
      <dsp:txXfrm>
        <a:off x="39809" y="3721865"/>
        <a:ext cx="8149982" cy="73587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8A9D1C-781D-4A0C-887F-8E7081942C7E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B2AC69-0CD5-4219-99F7-7C9AE53177C9}">
      <dsp:nvSpPr>
        <dsp:cNvPr id="0" name=""/>
        <dsp:cNvSpPr/>
      </dsp:nvSpPr>
      <dsp:spPr>
        <a:xfrm>
          <a:off x="645448" y="1357788"/>
          <a:ext cx="3368992" cy="181038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300" kern="1200" dirty="0" smtClean="0">
              <a:latin typeface="+mj-lt"/>
            </a:rPr>
            <a:t>Patoloji:</a:t>
          </a:r>
          <a:endParaRPr lang="tr-TR" sz="3300" kern="1200" dirty="0">
            <a:latin typeface="+mj-lt"/>
          </a:endParaRPr>
        </a:p>
      </dsp:txBody>
      <dsp:txXfrm>
        <a:off x="733824" y="1446164"/>
        <a:ext cx="3192240" cy="1633633"/>
      </dsp:txXfrm>
    </dsp:sp>
    <dsp:sp modelId="{F33181CF-1BD8-4904-A67C-5710CC667E27}">
      <dsp:nvSpPr>
        <dsp:cNvPr id="0" name=""/>
        <dsp:cNvSpPr/>
      </dsp:nvSpPr>
      <dsp:spPr>
        <a:xfrm>
          <a:off x="4215158" y="1357788"/>
          <a:ext cx="3368992" cy="1810385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300" kern="1200" dirty="0" err="1" smtClean="0">
              <a:latin typeface="+mj-lt"/>
            </a:rPr>
            <a:t>Diffüz</a:t>
          </a:r>
          <a:r>
            <a:rPr lang="tr-TR" sz="3300" kern="1200" dirty="0" smtClean="0">
              <a:latin typeface="+mj-lt"/>
            </a:rPr>
            <a:t> veya </a:t>
          </a:r>
          <a:r>
            <a:rPr lang="tr-TR" sz="3300" kern="1200" dirty="0" err="1" smtClean="0">
              <a:latin typeface="+mj-lt"/>
            </a:rPr>
            <a:t>nodüler</a:t>
          </a:r>
          <a:r>
            <a:rPr lang="tr-TR" sz="3300" kern="1200" dirty="0" smtClean="0">
              <a:latin typeface="+mj-lt"/>
            </a:rPr>
            <a:t> ilerleyici </a:t>
          </a:r>
          <a:r>
            <a:rPr lang="tr-TR" sz="3300" kern="1200" dirty="0" err="1" smtClean="0">
              <a:latin typeface="+mj-lt"/>
            </a:rPr>
            <a:t>glomeruloskleroz</a:t>
          </a:r>
          <a:endParaRPr lang="tr-TR" sz="3300" kern="1200" dirty="0">
            <a:latin typeface="+mj-lt"/>
          </a:endParaRPr>
        </a:p>
      </dsp:txBody>
      <dsp:txXfrm>
        <a:off x="4303534" y="1446164"/>
        <a:ext cx="3192240" cy="163363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6205B0-22B7-4E4A-9834-37D68AA9989D}">
      <dsp:nvSpPr>
        <dsp:cNvPr id="0" name=""/>
        <dsp:cNvSpPr/>
      </dsp:nvSpPr>
      <dsp:spPr>
        <a:xfrm>
          <a:off x="0" y="40881"/>
          <a:ext cx="8229600" cy="575639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+mj-lt"/>
            </a:rPr>
            <a:t>İyi bir diyabet yönetimi</a:t>
          </a:r>
          <a:endParaRPr lang="tr-TR" sz="2400" kern="1200" dirty="0">
            <a:latin typeface="+mj-lt"/>
          </a:endParaRPr>
        </a:p>
      </dsp:txBody>
      <dsp:txXfrm>
        <a:off x="28100" y="68981"/>
        <a:ext cx="8173400" cy="519439"/>
      </dsp:txXfrm>
    </dsp:sp>
    <dsp:sp modelId="{727E2CAE-76D9-45C7-B5B3-241912F481A7}">
      <dsp:nvSpPr>
        <dsp:cNvPr id="0" name=""/>
        <dsp:cNvSpPr/>
      </dsp:nvSpPr>
      <dsp:spPr>
        <a:xfrm>
          <a:off x="0" y="685641"/>
          <a:ext cx="8229600" cy="575639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err="1" smtClean="0">
              <a:latin typeface="+mj-lt"/>
            </a:rPr>
            <a:t>Diyet:düşük</a:t>
          </a:r>
          <a:r>
            <a:rPr lang="tr-TR" sz="2400" kern="1200" dirty="0" smtClean="0">
              <a:latin typeface="+mj-lt"/>
            </a:rPr>
            <a:t> proteinli  (0.6-0.8g/kg/gün)</a:t>
          </a:r>
          <a:endParaRPr lang="tr-TR" sz="2400" kern="1200" dirty="0">
            <a:latin typeface="+mj-lt"/>
          </a:endParaRPr>
        </a:p>
      </dsp:txBody>
      <dsp:txXfrm>
        <a:off x="28100" y="713741"/>
        <a:ext cx="8173400" cy="519439"/>
      </dsp:txXfrm>
    </dsp:sp>
    <dsp:sp modelId="{52E69CCE-1D29-4D97-8594-D0FD7B24725B}">
      <dsp:nvSpPr>
        <dsp:cNvPr id="0" name=""/>
        <dsp:cNvSpPr/>
      </dsp:nvSpPr>
      <dsp:spPr>
        <a:xfrm>
          <a:off x="0" y="1330401"/>
          <a:ext cx="8229600" cy="575639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+mj-lt"/>
            </a:rPr>
            <a:t>Günlük tuz alımı2-3 gr </a:t>
          </a:r>
          <a:endParaRPr lang="tr-TR" sz="2400" kern="1200" dirty="0">
            <a:latin typeface="+mj-lt"/>
          </a:endParaRPr>
        </a:p>
      </dsp:txBody>
      <dsp:txXfrm>
        <a:off x="28100" y="1358501"/>
        <a:ext cx="8173400" cy="519439"/>
      </dsp:txXfrm>
    </dsp:sp>
    <dsp:sp modelId="{8F8653FB-580B-432C-9C88-471E0BBC46F6}">
      <dsp:nvSpPr>
        <dsp:cNvPr id="0" name=""/>
        <dsp:cNvSpPr/>
      </dsp:nvSpPr>
      <dsp:spPr>
        <a:xfrm>
          <a:off x="0" y="1975161"/>
          <a:ext cx="8229600" cy="575639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+mj-lt"/>
            </a:rPr>
            <a:t>Ödem ve cilt bütünlüğü kontrolü</a:t>
          </a:r>
          <a:endParaRPr lang="tr-TR" sz="2400" kern="1200" dirty="0">
            <a:latin typeface="+mj-lt"/>
          </a:endParaRPr>
        </a:p>
      </dsp:txBody>
      <dsp:txXfrm>
        <a:off x="28100" y="2003261"/>
        <a:ext cx="8173400" cy="519439"/>
      </dsp:txXfrm>
    </dsp:sp>
    <dsp:sp modelId="{0F242813-E074-46DF-BFFD-1CBF97155C8B}">
      <dsp:nvSpPr>
        <dsp:cNvPr id="0" name=""/>
        <dsp:cNvSpPr/>
      </dsp:nvSpPr>
      <dsp:spPr>
        <a:xfrm>
          <a:off x="0" y="2619921"/>
          <a:ext cx="8229600" cy="575639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+mj-lt"/>
            </a:rPr>
            <a:t>Aldığı çıkardığı kontrolü</a:t>
          </a:r>
          <a:endParaRPr lang="tr-TR" sz="2400" kern="1200" dirty="0">
            <a:latin typeface="+mj-lt"/>
          </a:endParaRPr>
        </a:p>
      </dsp:txBody>
      <dsp:txXfrm>
        <a:off x="28100" y="2648021"/>
        <a:ext cx="8173400" cy="519439"/>
      </dsp:txXfrm>
    </dsp:sp>
    <dsp:sp modelId="{02C9E26E-154A-4118-AB90-F5DE0376F7E7}">
      <dsp:nvSpPr>
        <dsp:cNvPr id="0" name=""/>
        <dsp:cNvSpPr/>
      </dsp:nvSpPr>
      <dsp:spPr>
        <a:xfrm>
          <a:off x="0" y="3264681"/>
          <a:ext cx="8229600" cy="575639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3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+mj-lt"/>
            </a:rPr>
            <a:t>Düşük yoğunluklu egzersiz</a:t>
          </a:r>
          <a:endParaRPr lang="tr-TR" sz="2400" kern="1200" dirty="0">
            <a:latin typeface="+mj-lt"/>
          </a:endParaRPr>
        </a:p>
      </dsp:txBody>
      <dsp:txXfrm>
        <a:off x="28100" y="3292781"/>
        <a:ext cx="8173400" cy="519439"/>
      </dsp:txXfrm>
    </dsp:sp>
    <dsp:sp modelId="{6C18F856-996D-4AD8-88F5-6CDB8D001141}">
      <dsp:nvSpPr>
        <dsp:cNvPr id="0" name=""/>
        <dsp:cNvSpPr/>
      </dsp:nvSpPr>
      <dsp:spPr>
        <a:xfrm>
          <a:off x="0" y="3909441"/>
          <a:ext cx="8229600" cy="575639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+mj-lt"/>
            </a:rPr>
            <a:t>Tedavi planındaki ilaçların kullanımının önemi vurgulanmalı</a:t>
          </a:r>
          <a:endParaRPr lang="tr-TR" sz="2400" kern="1200" dirty="0">
            <a:latin typeface="+mj-lt"/>
          </a:endParaRPr>
        </a:p>
      </dsp:txBody>
      <dsp:txXfrm>
        <a:off x="28100" y="3937541"/>
        <a:ext cx="8173400" cy="51943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A488CE-AA4B-4E32-AB66-114AC28376B8}">
      <dsp:nvSpPr>
        <dsp:cNvPr id="0" name=""/>
        <dsp:cNvSpPr/>
      </dsp:nvSpPr>
      <dsp:spPr>
        <a:xfrm>
          <a:off x="0" y="742031"/>
          <a:ext cx="8229600" cy="52144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+mj-lt"/>
            </a:rPr>
            <a:t>Diyabet tanısından 15-30 yıl sonra</a:t>
          </a:r>
          <a:endParaRPr lang="tr-TR" sz="2400" kern="1200" dirty="0">
            <a:latin typeface="+mj-lt"/>
          </a:endParaRPr>
        </a:p>
      </dsp:txBody>
      <dsp:txXfrm>
        <a:off x="25455" y="767486"/>
        <a:ext cx="8178690" cy="470530"/>
      </dsp:txXfrm>
    </dsp:sp>
    <dsp:sp modelId="{3D0A24D6-FFB1-4F09-935B-D5B6B7220D93}">
      <dsp:nvSpPr>
        <dsp:cNvPr id="0" name=""/>
        <dsp:cNvSpPr/>
      </dsp:nvSpPr>
      <dsp:spPr>
        <a:xfrm>
          <a:off x="0" y="1274412"/>
          <a:ext cx="8229600" cy="52144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err="1" smtClean="0">
              <a:latin typeface="+mj-lt"/>
            </a:rPr>
            <a:t>Persistan</a:t>
          </a:r>
          <a:r>
            <a:rPr lang="tr-TR" sz="2400" kern="1200" dirty="0" smtClean="0">
              <a:latin typeface="+mj-lt"/>
            </a:rPr>
            <a:t> </a:t>
          </a:r>
          <a:r>
            <a:rPr lang="tr-TR" sz="2400" kern="1200" dirty="0" err="1" smtClean="0">
              <a:latin typeface="+mj-lt"/>
            </a:rPr>
            <a:t>proteinüri</a:t>
          </a:r>
          <a:r>
            <a:rPr lang="tr-TR" sz="2400" kern="1200" dirty="0" smtClean="0">
              <a:latin typeface="+mj-lt"/>
            </a:rPr>
            <a:t> görülmesinden yaklaşık 7 yıl sonra</a:t>
          </a:r>
          <a:endParaRPr lang="tr-TR" sz="2400" kern="1200" dirty="0">
            <a:latin typeface="+mj-lt"/>
          </a:endParaRPr>
        </a:p>
      </dsp:txBody>
      <dsp:txXfrm>
        <a:off x="25455" y="1299867"/>
        <a:ext cx="8178690" cy="470530"/>
      </dsp:txXfrm>
    </dsp:sp>
    <dsp:sp modelId="{BCADF284-B4F0-4520-9575-E06222D95EFD}">
      <dsp:nvSpPr>
        <dsp:cNvPr id="0" name=""/>
        <dsp:cNvSpPr/>
      </dsp:nvSpPr>
      <dsp:spPr>
        <a:xfrm>
          <a:off x="0" y="1811333"/>
          <a:ext cx="8229600" cy="52144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+mj-lt"/>
            </a:rPr>
            <a:t>Son dönem KBY </a:t>
          </a:r>
          <a:r>
            <a:rPr lang="tr-TR" sz="2400" kern="1200" dirty="0" err="1" smtClean="0">
              <a:latin typeface="+mj-lt"/>
            </a:rPr>
            <a:t>nin</a:t>
          </a:r>
          <a:r>
            <a:rPr lang="tr-TR" sz="2400" kern="1200" dirty="0" smtClean="0">
              <a:latin typeface="+mj-lt"/>
            </a:rPr>
            <a:t> majör sebepleri arasında</a:t>
          </a:r>
          <a:endParaRPr lang="tr-TR" sz="2400" kern="1200" dirty="0">
            <a:latin typeface="+mj-lt"/>
          </a:endParaRPr>
        </a:p>
      </dsp:txBody>
      <dsp:txXfrm>
        <a:off x="25455" y="1836788"/>
        <a:ext cx="8178690" cy="470530"/>
      </dsp:txXfrm>
    </dsp:sp>
    <dsp:sp modelId="{FD297456-00F1-4179-A9DC-B963B398D5F7}">
      <dsp:nvSpPr>
        <dsp:cNvPr id="0" name=""/>
        <dsp:cNvSpPr/>
      </dsp:nvSpPr>
      <dsp:spPr>
        <a:xfrm>
          <a:off x="0" y="2339173"/>
          <a:ext cx="8229600" cy="52144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+mj-lt"/>
            </a:rPr>
            <a:t>GFR ve </a:t>
          </a:r>
          <a:r>
            <a:rPr lang="tr-TR" sz="2400" kern="1200" dirty="0" err="1" smtClean="0">
              <a:latin typeface="+mj-lt"/>
            </a:rPr>
            <a:t>renal</a:t>
          </a:r>
          <a:r>
            <a:rPr lang="tr-TR" sz="2400" kern="1200" dirty="0" smtClean="0">
              <a:latin typeface="+mj-lt"/>
            </a:rPr>
            <a:t> kan akımında azalma</a:t>
          </a:r>
          <a:endParaRPr lang="tr-TR" sz="2400" kern="1200" dirty="0">
            <a:latin typeface="+mj-lt"/>
          </a:endParaRPr>
        </a:p>
      </dsp:txBody>
      <dsp:txXfrm>
        <a:off x="25455" y="2364628"/>
        <a:ext cx="8178690" cy="470530"/>
      </dsp:txXfrm>
    </dsp:sp>
    <dsp:sp modelId="{BD477535-0F49-49B3-A0D1-74DE00BE3FFC}">
      <dsp:nvSpPr>
        <dsp:cNvPr id="0" name=""/>
        <dsp:cNvSpPr/>
      </dsp:nvSpPr>
      <dsp:spPr>
        <a:xfrm>
          <a:off x="0" y="2871554"/>
          <a:ext cx="8229600" cy="52144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+mj-lt"/>
            </a:rPr>
            <a:t>GFR&lt;20ml/</a:t>
          </a:r>
          <a:r>
            <a:rPr lang="tr-TR" sz="2400" kern="1200" dirty="0" err="1" smtClean="0">
              <a:latin typeface="+mj-lt"/>
            </a:rPr>
            <a:t>dk</a:t>
          </a:r>
          <a:endParaRPr lang="tr-TR" sz="2400" kern="1200" dirty="0">
            <a:latin typeface="+mj-lt"/>
          </a:endParaRPr>
        </a:p>
      </dsp:txBody>
      <dsp:txXfrm>
        <a:off x="25455" y="2897009"/>
        <a:ext cx="8178690" cy="470530"/>
      </dsp:txXfrm>
    </dsp:sp>
    <dsp:sp modelId="{AB1515C4-DA70-4D31-9952-E630062CEFE0}">
      <dsp:nvSpPr>
        <dsp:cNvPr id="0" name=""/>
        <dsp:cNvSpPr/>
      </dsp:nvSpPr>
      <dsp:spPr>
        <a:xfrm>
          <a:off x="0" y="3403935"/>
          <a:ext cx="8229600" cy="52144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3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+mj-lt"/>
            </a:rPr>
            <a:t>Hipertansiyon</a:t>
          </a:r>
          <a:endParaRPr lang="tr-TR" sz="2400" kern="1200" dirty="0">
            <a:latin typeface="+mj-lt"/>
          </a:endParaRPr>
        </a:p>
      </dsp:txBody>
      <dsp:txXfrm>
        <a:off x="25455" y="3429390"/>
        <a:ext cx="8178690" cy="470530"/>
      </dsp:txXfrm>
    </dsp:sp>
    <dsp:sp modelId="{276B0D49-7E93-423B-87B3-B30FF9D73E94}">
      <dsp:nvSpPr>
        <dsp:cNvPr id="0" name=""/>
        <dsp:cNvSpPr/>
      </dsp:nvSpPr>
      <dsp:spPr>
        <a:xfrm>
          <a:off x="0" y="3936316"/>
          <a:ext cx="8229600" cy="722252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err="1" smtClean="0">
              <a:latin typeface="+mj-lt"/>
            </a:rPr>
            <a:t>Renal</a:t>
          </a:r>
          <a:r>
            <a:rPr lang="tr-TR" sz="2400" kern="1200" dirty="0" smtClean="0">
              <a:latin typeface="+mj-lt"/>
            </a:rPr>
            <a:t> </a:t>
          </a:r>
          <a:r>
            <a:rPr lang="tr-TR" sz="2400" kern="1200" dirty="0" err="1" smtClean="0">
              <a:latin typeface="+mj-lt"/>
            </a:rPr>
            <a:t>replasman</a:t>
          </a:r>
          <a:r>
            <a:rPr lang="tr-TR" sz="2400" kern="1200" dirty="0" smtClean="0">
              <a:latin typeface="+mj-lt"/>
            </a:rPr>
            <a:t> tedavi gerektiren dönem(HD-PD-transplantasyon)</a:t>
          </a:r>
          <a:endParaRPr lang="tr-TR" sz="2400" kern="1200" dirty="0">
            <a:latin typeface="+mj-lt"/>
          </a:endParaRPr>
        </a:p>
      </dsp:txBody>
      <dsp:txXfrm>
        <a:off x="35257" y="3971573"/>
        <a:ext cx="8159086" cy="65173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7DAAC1-402B-464D-A34C-1E3054494988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8D21E3-856F-4CDF-8374-70BBFF9DAB98}">
      <dsp:nvSpPr>
        <dsp:cNvPr id="0" name=""/>
        <dsp:cNvSpPr/>
      </dsp:nvSpPr>
      <dsp:spPr>
        <a:xfrm>
          <a:off x="0" y="1396748"/>
          <a:ext cx="2648902" cy="181038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 dirty="0" smtClean="0">
              <a:latin typeface="+mj-lt"/>
            </a:rPr>
            <a:t>Patoloji:</a:t>
          </a:r>
          <a:endParaRPr lang="tr-TR" sz="3000" kern="1200" dirty="0">
            <a:latin typeface="+mj-lt"/>
          </a:endParaRPr>
        </a:p>
      </dsp:txBody>
      <dsp:txXfrm>
        <a:off x="88376" y="1485124"/>
        <a:ext cx="2472150" cy="1633633"/>
      </dsp:txXfrm>
    </dsp:sp>
    <dsp:sp modelId="{DEC5A06E-C7F4-43DA-835B-5B1FBDC641F3}">
      <dsp:nvSpPr>
        <dsp:cNvPr id="0" name=""/>
        <dsp:cNvSpPr/>
      </dsp:nvSpPr>
      <dsp:spPr>
        <a:xfrm>
          <a:off x="2790348" y="1357788"/>
          <a:ext cx="2648902" cy="1810385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 dirty="0" err="1" smtClean="0">
              <a:latin typeface="+mj-lt"/>
            </a:rPr>
            <a:t>Glomeruler</a:t>
          </a:r>
          <a:r>
            <a:rPr lang="tr-TR" sz="3000" kern="1200" dirty="0" smtClean="0">
              <a:latin typeface="+mj-lt"/>
            </a:rPr>
            <a:t> tıkanma</a:t>
          </a:r>
          <a:endParaRPr lang="tr-TR" sz="3000" kern="1200" dirty="0">
            <a:latin typeface="+mj-lt"/>
          </a:endParaRPr>
        </a:p>
      </dsp:txBody>
      <dsp:txXfrm>
        <a:off x="2878724" y="1446164"/>
        <a:ext cx="2472150" cy="1633633"/>
      </dsp:txXfrm>
    </dsp:sp>
    <dsp:sp modelId="{3CFDF71D-1A47-44CB-9392-987A5CC8AC3E}">
      <dsp:nvSpPr>
        <dsp:cNvPr id="0" name=""/>
        <dsp:cNvSpPr/>
      </dsp:nvSpPr>
      <dsp:spPr>
        <a:xfrm>
          <a:off x="5571857" y="1357788"/>
          <a:ext cx="2648902" cy="1810385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 dirty="0" err="1" smtClean="0">
              <a:latin typeface="+mj-lt"/>
            </a:rPr>
            <a:t>Mezengiumda</a:t>
          </a:r>
          <a:r>
            <a:rPr lang="tr-TR" sz="3000" kern="1200" dirty="0" smtClean="0">
              <a:latin typeface="+mj-lt"/>
            </a:rPr>
            <a:t> genişleme</a:t>
          </a:r>
          <a:endParaRPr lang="tr-TR" sz="3000" kern="1200" dirty="0">
            <a:latin typeface="+mj-lt"/>
          </a:endParaRPr>
        </a:p>
      </dsp:txBody>
      <dsp:txXfrm>
        <a:off x="5660233" y="1446164"/>
        <a:ext cx="2472150" cy="1633633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3DB664-CE7B-467C-B6D7-4A2A21C0C207}">
      <dsp:nvSpPr>
        <dsp:cNvPr id="0" name=""/>
        <dsp:cNvSpPr/>
      </dsp:nvSpPr>
      <dsp:spPr>
        <a:xfrm>
          <a:off x="477086" y="0"/>
          <a:ext cx="5781238" cy="4525963"/>
        </a:xfrm>
        <a:prstGeom prst="triangl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8D054B-9E16-48FC-9486-EA512E9E50D7}">
      <dsp:nvSpPr>
        <dsp:cNvPr id="0" name=""/>
        <dsp:cNvSpPr/>
      </dsp:nvSpPr>
      <dsp:spPr>
        <a:xfrm>
          <a:off x="2556221" y="388639"/>
          <a:ext cx="5519018" cy="14221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0" i="0" kern="1200" baseline="0" dirty="0" smtClean="0">
              <a:latin typeface="+mj-lt"/>
            </a:rPr>
            <a:t>Hasta bu evrede kronik</a:t>
          </a:r>
          <a:r>
            <a:rPr lang="tr-TR" sz="2400" b="0" i="0" kern="1200" dirty="0" smtClean="0">
              <a:latin typeface="+mj-lt"/>
            </a:rPr>
            <a:t> </a:t>
          </a:r>
          <a:r>
            <a:rPr lang="tr-TR" sz="2400" b="0" i="0" kern="1200" baseline="0" dirty="0" smtClean="0">
              <a:latin typeface="+mj-lt"/>
            </a:rPr>
            <a:t>böbrek yetmezliği sürecine girmiştir.</a:t>
          </a:r>
          <a:r>
            <a:rPr lang="tr-TR" sz="2400" kern="1200" dirty="0" smtClean="0">
              <a:latin typeface="+mj-lt"/>
            </a:rPr>
            <a:t> GFR dakikada 15 ml’nin altına düşmüştür. </a:t>
          </a:r>
          <a:endParaRPr lang="tr-TR" sz="2400" kern="1200" dirty="0">
            <a:latin typeface="+mj-lt"/>
          </a:endParaRPr>
        </a:p>
      </dsp:txBody>
      <dsp:txXfrm>
        <a:off x="2625644" y="458062"/>
        <a:ext cx="5380172" cy="1283290"/>
      </dsp:txXfrm>
    </dsp:sp>
    <dsp:sp modelId="{9AD987D2-43F9-4432-AB38-BB0900C0BF99}">
      <dsp:nvSpPr>
        <dsp:cNvPr id="0" name=""/>
        <dsp:cNvSpPr/>
      </dsp:nvSpPr>
      <dsp:spPr>
        <a:xfrm>
          <a:off x="2726262" y="1900808"/>
          <a:ext cx="5348977" cy="6840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483469"/>
              <a:satOff val="9953"/>
              <a:lumOff val="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+mj-lt"/>
            </a:rPr>
            <a:t>Tedavi seçenekleri anlatılır.</a:t>
          </a:r>
          <a:endParaRPr lang="tr-TR" sz="2400" kern="1200" dirty="0">
            <a:latin typeface="+mj-lt"/>
          </a:endParaRPr>
        </a:p>
      </dsp:txBody>
      <dsp:txXfrm>
        <a:off x="2759655" y="1934201"/>
        <a:ext cx="5282191" cy="617282"/>
      </dsp:txXfrm>
    </dsp:sp>
    <dsp:sp modelId="{23467318-F56E-45FD-8339-4A7FF9F2663E}">
      <dsp:nvSpPr>
        <dsp:cNvPr id="0" name=""/>
        <dsp:cNvSpPr/>
      </dsp:nvSpPr>
      <dsp:spPr>
        <a:xfrm>
          <a:off x="3898773" y="2692896"/>
          <a:ext cx="2941875" cy="41723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Hemodiyaliz</a:t>
          </a:r>
          <a:endParaRPr lang="tr-TR" sz="1700" kern="1200" dirty="0"/>
        </a:p>
      </dsp:txBody>
      <dsp:txXfrm>
        <a:off x="3919141" y="2713264"/>
        <a:ext cx="2901139" cy="376501"/>
      </dsp:txXfrm>
    </dsp:sp>
    <dsp:sp modelId="{2969FD3C-16A4-40BE-9322-47266FEA4E04}">
      <dsp:nvSpPr>
        <dsp:cNvPr id="0" name=""/>
        <dsp:cNvSpPr/>
      </dsp:nvSpPr>
      <dsp:spPr>
        <a:xfrm>
          <a:off x="3898773" y="3196954"/>
          <a:ext cx="2941875" cy="41723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450407"/>
              <a:satOff val="29858"/>
              <a:lumOff val="6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Periton diyaliz</a:t>
          </a:r>
          <a:endParaRPr lang="tr-TR" sz="1700" kern="1200" dirty="0"/>
        </a:p>
      </dsp:txBody>
      <dsp:txXfrm>
        <a:off x="3919141" y="3217322"/>
        <a:ext cx="2901139" cy="376501"/>
      </dsp:txXfrm>
    </dsp:sp>
    <dsp:sp modelId="{923516C6-6B66-4EA7-980C-DAA4A52CC3EC}">
      <dsp:nvSpPr>
        <dsp:cNvPr id="0" name=""/>
        <dsp:cNvSpPr/>
      </dsp:nvSpPr>
      <dsp:spPr>
        <a:xfrm>
          <a:off x="3898773" y="3701010"/>
          <a:ext cx="2941875" cy="41723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Transplantasyon</a:t>
          </a:r>
          <a:endParaRPr lang="tr-TR" sz="1700" kern="1200" dirty="0"/>
        </a:p>
      </dsp:txBody>
      <dsp:txXfrm>
        <a:off x="3919141" y="3721378"/>
        <a:ext cx="2901139" cy="376501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0F90A8-C1AD-4A36-86FC-4F32043962C2}">
      <dsp:nvSpPr>
        <dsp:cNvPr id="0" name=""/>
        <dsp:cNvSpPr/>
      </dsp:nvSpPr>
      <dsp:spPr>
        <a:xfrm>
          <a:off x="1498848" y="2702"/>
          <a:ext cx="5231903" cy="209276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>
              <a:latin typeface="+mj-lt"/>
            </a:rPr>
            <a:t>5 yılı geçen tüm tip1 DM </a:t>
          </a:r>
          <a:r>
            <a:rPr lang="tr-TR" sz="2800" kern="1200" dirty="0" err="1" smtClean="0">
              <a:latin typeface="+mj-lt"/>
            </a:rPr>
            <a:t>li</a:t>
          </a:r>
          <a:r>
            <a:rPr lang="tr-TR" sz="2800" kern="1200" dirty="0" smtClean="0">
              <a:latin typeface="+mj-lt"/>
            </a:rPr>
            <a:t> olgulara</a:t>
          </a:r>
          <a:endParaRPr lang="tr-TR" sz="2800" kern="1200" dirty="0">
            <a:latin typeface="+mj-lt"/>
          </a:endParaRPr>
        </a:p>
      </dsp:txBody>
      <dsp:txXfrm>
        <a:off x="2545229" y="2702"/>
        <a:ext cx="3139142" cy="2092761"/>
      </dsp:txXfrm>
    </dsp:sp>
    <dsp:sp modelId="{FCEF2EB2-AF6A-42E2-8E57-C44E66B9A1D9}">
      <dsp:nvSpPr>
        <dsp:cNvPr id="0" name=""/>
        <dsp:cNvSpPr/>
      </dsp:nvSpPr>
      <dsp:spPr>
        <a:xfrm>
          <a:off x="1498848" y="2388450"/>
          <a:ext cx="5231903" cy="2389975"/>
        </a:xfrm>
        <a:prstGeom prst="chevron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Diyabetin yaşına bakılmaksızın tüm tip2 DM </a:t>
          </a:r>
          <a:r>
            <a:rPr lang="tr-TR" sz="240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li</a:t>
          </a:r>
          <a:r>
            <a:rPr lang="tr-TR" sz="2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olgulara 70 yaşına kadar </a:t>
          </a:r>
          <a:r>
            <a:rPr lang="tr-TR" sz="24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mikroalbuminüri</a:t>
          </a:r>
          <a:r>
            <a:rPr lang="tr-TR" sz="24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sz="24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için yıllık tarama yapılmalıdır.</a:t>
          </a:r>
          <a:endParaRPr lang="tr-TR" sz="2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693836" y="2388450"/>
        <a:ext cx="2841928" cy="238997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0B8C9F-59A7-4912-8BCC-5AB50A2383D8}">
      <dsp:nvSpPr>
        <dsp:cNvPr id="0" name=""/>
        <dsp:cNvSpPr/>
      </dsp:nvSpPr>
      <dsp:spPr>
        <a:xfrm>
          <a:off x="0" y="432831"/>
          <a:ext cx="8229600" cy="839474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500" kern="1200" dirty="0" smtClean="0">
              <a:latin typeface="+mj-lt"/>
            </a:rPr>
            <a:t>İdrar </a:t>
          </a:r>
          <a:r>
            <a:rPr lang="tr-TR" sz="3500" kern="1200" dirty="0" err="1" smtClean="0">
              <a:latin typeface="+mj-lt"/>
            </a:rPr>
            <a:t>mikroskopisi</a:t>
          </a:r>
          <a:endParaRPr lang="tr-TR" sz="3500" kern="1200" dirty="0">
            <a:latin typeface="+mj-lt"/>
          </a:endParaRPr>
        </a:p>
      </dsp:txBody>
      <dsp:txXfrm>
        <a:off x="40980" y="473811"/>
        <a:ext cx="8147640" cy="757514"/>
      </dsp:txXfrm>
    </dsp:sp>
    <dsp:sp modelId="{3C9A2064-8771-40CF-9113-B96F38506E7F}">
      <dsp:nvSpPr>
        <dsp:cNvPr id="0" name=""/>
        <dsp:cNvSpPr/>
      </dsp:nvSpPr>
      <dsp:spPr>
        <a:xfrm>
          <a:off x="0" y="1373106"/>
          <a:ext cx="8229600" cy="839474"/>
        </a:xfrm>
        <a:prstGeom prst="roundRect">
          <a:avLst/>
        </a:prstGeom>
        <a:solidFill>
          <a:schemeClr val="accent1">
            <a:shade val="50000"/>
            <a:hueOff val="180719"/>
            <a:satOff val="-3780"/>
            <a:lumOff val="210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500" kern="1200" dirty="0" smtClean="0">
              <a:latin typeface="+mj-lt"/>
            </a:rPr>
            <a:t>24 saatlik idrarda </a:t>
          </a:r>
          <a:r>
            <a:rPr lang="tr-TR" sz="3500" kern="1200" dirty="0" err="1" smtClean="0">
              <a:latin typeface="+mj-lt"/>
            </a:rPr>
            <a:t>proteinüri</a:t>
          </a:r>
          <a:r>
            <a:rPr lang="tr-TR" sz="3500" kern="1200" dirty="0" smtClean="0">
              <a:latin typeface="+mj-lt"/>
            </a:rPr>
            <a:t> miktarı</a:t>
          </a:r>
          <a:endParaRPr lang="tr-TR" sz="3500" kern="1200" dirty="0">
            <a:latin typeface="+mj-lt"/>
          </a:endParaRPr>
        </a:p>
      </dsp:txBody>
      <dsp:txXfrm>
        <a:off x="40980" y="1414086"/>
        <a:ext cx="8147640" cy="757514"/>
      </dsp:txXfrm>
    </dsp:sp>
    <dsp:sp modelId="{DCF983B7-0077-4C03-9ACF-CD9AACD127E7}">
      <dsp:nvSpPr>
        <dsp:cNvPr id="0" name=""/>
        <dsp:cNvSpPr/>
      </dsp:nvSpPr>
      <dsp:spPr>
        <a:xfrm>
          <a:off x="0" y="2313381"/>
          <a:ext cx="8229600" cy="839474"/>
        </a:xfrm>
        <a:prstGeom prst="roundRect">
          <a:avLst/>
        </a:prstGeom>
        <a:solidFill>
          <a:schemeClr val="accent1">
            <a:shade val="50000"/>
            <a:hueOff val="361437"/>
            <a:satOff val="-7560"/>
            <a:lumOff val="420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500" kern="1200" dirty="0" smtClean="0">
              <a:latin typeface="+mj-lt"/>
            </a:rPr>
            <a:t>Böbrek USG</a:t>
          </a:r>
          <a:endParaRPr lang="tr-TR" sz="3500" kern="1200" dirty="0">
            <a:latin typeface="+mj-lt"/>
          </a:endParaRPr>
        </a:p>
      </dsp:txBody>
      <dsp:txXfrm>
        <a:off x="40980" y="2354361"/>
        <a:ext cx="8147640" cy="757514"/>
      </dsp:txXfrm>
    </dsp:sp>
    <dsp:sp modelId="{45A46C41-6DA6-45C6-AEF2-5670A42B7755}">
      <dsp:nvSpPr>
        <dsp:cNvPr id="0" name=""/>
        <dsp:cNvSpPr/>
      </dsp:nvSpPr>
      <dsp:spPr>
        <a:xfrm>
          <a:off x="0" y="3253656"/>
          <a:ext cx="8229600" cy="839474"/>
        </a:xfrm>
        <a:prstGeom prst="roundRect">
          <a:avLst/>
        </a:prstGeom>
        <a:solidFill>
          <a:schemeClr val="accent1">
            <a:shade val="50000"/>
            <a:hueOff val="180719"/>
            <a:satOff val="-3780"/>
            <a:lumOff val="210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500" kern="1200" dirty="0" err="1" smtClean="0">
              <a:latin typeface="+mj-lt"/>
            </a:rPr>
            <a:t>Glomerulonefrit</a:t>
          </a:r>
          <a:r>
            <a:rPr lang="tr-TR" sz="3500" kern="1200" dirty="0" smtClean="0">
              <a:latin typeface="+mj-lt"/>
            </a:rPr>
            <a:t> şüphesi varsa ANCA,C3,C4</a:t>
          </a:r>
          <a:endParaRPr lang="tr-TR" sz="3500" kern="1200" dirty="0">
            <a:latin typeface="+mj-lt"/>
          </a:endParaRPr>
        </a:p>
      </dsp:txBody>
      <dsp:txXfrm>
        <a:off x="40980" y="3294636"/>
        <a:ext cx="8147640" cy="757514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775B89-593C-4964-B73B-57F8CE49AA72}">
      <dsp:nvSpPr>
        <dsp:cNvPr id="0" name=""/>
        <dsp:cNvSpPr/>
      </dsp:nvSpPr>
      <dsp:spPr>
        <a:xfrm>
          <a:off x="8" y="0"/>
          <a:ext cx="2164511" cy="45977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smtClean="0"/>
            <a:t>Eğitim</a:t>
          </a:r>
          <a:endParaRPr lang="tr-TR" sz="2600" kern="1200"/>
        </a:p>
      </dsp:txBody>
      <dsp:txXfrm>
        <a:off x="8" y="1839087"/>
        <a:ext cx="2164511" cy="1839087"/>
      </dsp:txXfrm>
    </dsp:sp>
    <dsp:sp modelId="{0B4DC707-8BB5-4A40-8A3A-BB8EF5709E0E}">
      <dsp:nvSpPr>
        <dsp:cNvPr id="0" name=""/>
        <dsp:cNvSpPr/>
      </dsp:nvSpPr>
      <dsp:spPr>
        <a:xfrm>
          <a:off x="318800" y="275863"/>
          <a:ext cx="1531040" cy="153104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E107F3-D5AC-4830-B069-32F2B640D229}">
      <dsp:nvSpPr>
        <dsp:cNvPr id="0" name=""/>
        <dsp:cNvSpPr/>
      </dsp:nvSpPr>
      <dsp:spPr>
        <a:xfrm>
          <a:off x="2265516" y="0"/>
          <a:ext cx="2164511" cy="45977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smtClean="0"/>
            <a:t>Diyet </a:t>
          </a:r>
          <a:endParaRPr lang="tr-TR" sz="2600" kern="1200"/>
        </a:p>
      </dsp:txBody>
      <dsp:txXfrm>
        <a:off x="2265516" y="1839087"/>
        <a:ext cx="2164511" cy="1839087"/>
      </dsp:txXfrm>
    </dsp:sp>
    <dsp:sp modelId="{CB7748FD-28AF-4DE0-BBEE-BB322E7DEA7E}">
      <dsp:nvSpPr>
        <dsp:cNvPr id="0" name=""/>
        <dsp:cNvSpPr/>
      </dsp:nvSpPr>
      <dsp:spPr>
        <a:xfrm>
          <a:off x="2548248" y="275863"/>
          <a:ext cx="1531040" cy="1531040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83CAD8-1DEE-4379-9036-8932F13C497A}">
      <dsp:nvSpPr>
        <dsp:cNvPr id="0" name=""/>
        <dsp:cNvSpPr/>
      </dsp:nvSpPr>
      <dsp:spPr>
        <a:xfrm>
          <a:off x="4464487" y="0"/>
          <a:ext cx="2164511" cy="45977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smtClean="0"/>
            <a:t>Düzenli egzersiz</a:t>
          </a:r>
          <a:endParaRPr lang="tr-TR" sz="2600" kern="1200"/>
        </a:p>
      </dsp:txBody>
      <dsp:txXfrm>
        <a:off x="4464487" y="1839087"/>
        <a:ext cx="2164511" cy="1839087"/>
      </dsp:txXfrm>
    </dsp:sp>
    <dsp:sp modelId="{BBFCC44F-C4CC-466D-8F94-088C80B0058C}">
      <dsp:nvSpPr>
        <dsp:cNvPr id="0" name=""/>
        <dsp:cNvSpPr/>
      </dsp:nvSpPr>
      <dsp:spPr>
        <a:xfrm>
          <a:off x="4686889" y="333169"/>
          <a:ext cx="1800656" cy="1531040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C16436-1C12-47A3-B227-96A71BA01EED}">
      <dsp:nvSpPr>
        <dsp:cNvPr id="0" name=""/>
        <dsp:cNvSpPr/>
      </dsp:nvSpPr>
      <dsp:spPr>
        <a:xfrm>
          <a:off x="6690406" y="0"/>
          <a:ext cx="2164511" cy="45977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İlaç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Tedavisi</a:t>
          </a:r>
          <a:r>
            <a:rPr lang="en-US" sz="2600" kern="1200" dirty="0" smtClean="0"/>
            <a:t> (</a:t>
          </a:r>
          <a:r>
            <a:rPr lang="tr-TR" sz="2600" kern="1200" dirty="0" smtClean="0"/>
            <a:t>i</a:t>
          </a:r>
          <a:r>
            <a:rPr lang="en-US" sz="2600" kern="1200" dirty="0" err="1" smtClean="0"/>
            <a:t>nsülin</a:t>
          </a:r>
          <a:r>
            <a:rPr lang="en-US" sz="2600" kern="1200" dirty="0" smtClean="0"/>
            <a:t>, Hap)</a:t>
          </a:r>
          <a:endParaRPr lang="tr-TR" sz="2600" kern="1200" dirty="0"/>
        </a:p>
      </dsp:txBody>
      <dsp:txXfrm>
        <a:off x="6690406" y="1839087"/>
        <a:ext cx="2164511" cy="1839087"/>
      </dsp:txXfrm>
    </dsp:sp>
    <dsp:sp modelId="{CC7BC164-4242-4B4B-8930-EFCFE5888AAF}">
      <dsp:nvSpPr>
        <dsp:cNvPr id="0" name=""/>
        <dsp:cNvSpPr/>
      </dsp:nvSpPr>
      <dsp:spPr>
        <a:xfrm>
          <a:off x="7007142" y="275863"/>
          <a:ext cx="1531040" cy="1531040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5B8FD1-DF00-4D15-8320-163CC6445D9B}">
      <dsp:nvSpPr>
        <dsp:cNvPr id="0" name=""/>
        <dsp:cNvSpPr/>
      </dsp:nvSpPr>
      <dsp:spPr>
        <a:xfrm>
          <a:off x="354279" y="3678174"/>
          <a:ext cx="8148425" cy="689657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DE730-F660-46E0-ACFE-717D670D0E1A}">
      <dsp:nvSpPr>
        <dsp:cNvPr id="0" name=""/>
        <dsp:cNvSpPr/>
      </dsp:nvSpPr>
      <dsp:spPr>
        <a:xfrm>
          <a:off x="-225600" y="0"/>
          <a:ext cx="8814473" cy="5793506"/>
        </a:xfrm>
        <a:prstGeom prst="ellipse">
          <a:avLst/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>
              <a:solidFill>
                <a:srgbClr val="FF0000"/>
              </a:solidFill>
              <a:latin typeface="+mj-lt"/>
            </a:rPr>
            <a:t>Kan şekerini gerektiği şekilde izleme diyabetli birey için bir sigortadır.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>
              <a:solidFill>
                <a:srgbClr val="FF0000"/>
              </a:solidFill>
              <a:latin typeface="+mj-lt"/>
            </a:rPr>
            <a:t>İyi tutulmuş bir kayıt defteri diyabetlinin özyönetim anahtarlarından biridir.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>
              <a:solidFill>
                <a:srgbClr val="FF0000"/>
              </a:solidFill>
              <a:latin typeface="+mj-lt"/>
            </a:rPr>
            <a:t> Hem diyabetli bireyin kendini yönetmesine hem de sağlık profesyonellerinin tedavi yönetimine katkı sağlar.</a:t>
          </a:r>
        </a:p>
      </dsp:txBody>
      <dsp:txXfrm>
        <a:off x="1065250" y="848439"/>
        <a:ext cx="6232773" cy="4096628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CA309A-E99F-46A8-9E9D-119AA8918ECA}">
      <dsp:nvSpPr>
        <dsp:cNvPr id="0" name=""/>
        <dsp:cNvSpPr/>
      </dsp:nvSpPr>
      <dsp:spPr>
        <a:xfrm>
          <a:off x="495061" y="645"/>
          <a:ext cx="2262336" cy="1357401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2000"/>
                <a:satMod val="160000"/>
              </a:schemeClr>
              <a:schemeClr val="accent3">
                <a:hueOff val="0"/>
                <a:satOff val="0"/>
                <a:lumOff val="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 dirty="0"/>
            <a:t>Görsel materyal ile anlatma yöntemi</a:t>
          </a:r>
          <a:endParaRPr lang="en-US" sz="2300" kern="1200" dirty="0"/>
        </a:p>
      </dsp:txBody>
      <dsp:txXfrm>
        <a:off x="495061" y="645"/>
        <a:ext cx="2262336" cy="1357401"/>
      </dsp:txXfrm>
    </dsp:sp>
    <dsp:sp modelId="{F8CD12F4-13EA-43E4-9923-9C2D3480E7D4}">
      <dsp:nvSpPr>
        <dsp:cNvPr id="0" name=""/>
        <dsp:cNvSpPr/>
      </dsp:nvSpPr>
      <dsp:spPr>
        <a:xfrm>
          <a:off x="2983631" y="645"/>
          <a:ext cx="2262336" cy="1357401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hueOff val="1875044"/>
                <a:satOff val="-2813"/>
                <a:lumOff val="-458"/>
                <a:alphaOff val="0"/>
                <a:shade val="22000"/>
                <a:satMod val="160000"/>
              </a:schemeClr>
              <a:schemeClr val="accent3">
                <a:hueOff val="1875044"/>
                <a:satOff val="-2813"/>
                <a:lumOff val="-458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/>
            <a:t>Soru-cevap</a:t>
          </a:r>
          <a:endParaRPr lang="en-US" sz="2300" kern="1200"/>
        </a:p>
      </dsp:txBody>
      <dsp:txXfrm>
        <a:off x="2983631" y="645"/>
        <a:ext cx="2262336" cy="1357401"/>
      </dsp:txXfrm>
    </dsp:sp>
    <dsp:sp modelId="{7BD64C58-1540-4B3F-9A01-DFFC7B695AD6}">
      <dsp:nvSpPr>
        <dsp:cNvPr id="0" name=""/>
        <dsp:cNvSpPr/>
      </dsp:nvSpPr>
      <dsp:spPr>
        <a:xfrm>
          <a:off x="5472201" y="645"/>
          <a:ext cx="2262336" cy="1357401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hueOff val="3750088"/>
                <a:satOff val="-5627"/>
                <a:lumOff val="-915"/>
                <a:alphaOff val="0"/>
                <a:shade val="22000"/>
                <a:satMod val="160000"/>
              </a:schemeClr>
              <a:schemeClr val="accent3">
                <a:hueOff val="3750088"/>
                <a:satOff val="-5627"/>
                <a:lumOff val="-915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/>
            <a:t>Gösterim ve uygulama </a:t>
          </a:r>
          <a:endParaRPr lang="en-US" sz="2300" kern="1200"/>
        </a:p>
      </dsp:txBody>
      <dsp:txXfrm>
        <a:off x="5472201" y="645"/>
        <a:ext cx="2262336" cy="1357401"/>
      </dsp:txXfrm>
    </dsp:sp>
    <dsp:sp modelId="{EF4ABAB7-5AA9-4479-8D7A-59AF4E496DF0}">
      <dsp:nvSpPr>
        <dsp:cNvPr id="0" name=""/>
        <dsp:cNvSpPr/>
      </dsp:nvSpPr>
      <dsp:spPr>
        <a:xfrm>
          <a:off x="495061" y="1584280"/>
          <a:ext cx="2262336" cy="1357401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hueOff val="5625132"/>
                <a:satOff val="-8440"/>
                <a:lumOff val="-1373"/>
                <a:alphaOff val="0"/>
                <a:shade val="22000"/>
                <a:satMod val="160000"/>
              </a:schemeClr>
              <a:schemeClr val="accent3">
                <a:hueOff val="5625132"/>
                <a:satOff val="-8440"/>
                <a:lumOff val="-1373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/>
            <a:t>Küçük grup çalışması</a:t>
          </a:r>
          <a:endParaRPr lang="en-US" sz="2300" kern="1200"/>
        </a:p>
      </dsp:txBody>
      <dsp:txXfrm>
        <a:off x="495061" y="1584280"/>
        <a:ext cx="2262336" cy="1357401"/>
      </dsp:txXfrm>
    </dsp:sp>
    <dsp:sp modelId="{4F7A6BAA-4BEB-4163-B33B-BC30C835DE06}">
      <dsp:nvSpPr>
        <dsp:cNvPr id="0" name=""/>
        <dsp:cNvSpPr/>
      </dsp:nvSpPr>
      <dsp:spPr>
        <a:xfrm>
          <a:off x="2983631" y="1584280"/>
          <a:ext cx="2262336" cy="1357401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hueOff val="7500176"/>
                <a:satOff val="-11253"/>
                <a:lumOff val="-1830"/>
                <a:alphaOff val="0"/>
                <a:shade val="22000"/>
                <a:satMod val="160000"/>
              </a:schemeClr>
              <a:schemeClr val="accent3">
                <a:hueOff val="7500176"/>
                <a:satOff val="-11253"/>
                <a:lumOff val="-1830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/>
            <a:t>Akran eğitimi</a:t>
          </a:r>
          <a:endParaRPr lang="en-US" sz="2300" kern="1200"/>
        </a:p>
      </dsp:txBody>
      <dsp:txXfrm>
        <a:off x="2983631" y="1584280"/>
        <a:ext cx="2262336" cy="1357401"/>
      </dsp:txXfrm>
    </dsp:sp>
    <dsp:sp modelId="{8CC6DC16-CC89-4C02-9AFD-761BF40401E2}">
      <dsp:nvSpPr>
        <dsp:cNvPr id="0" name=""/>
        <dsp:cNvSpPr/>
      </dsp:nvSpPr>
      <dsp:spPr>
        <a:xfrm>
          <a:off x="5472201" y="1584280"/>
          <a:ext cx="2262336" cy="1357401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hueOff val="9375220"/>
                <a:satOff val="-14067"/>
                <a:lumOff val="-2288"/>
                <a:alphaOff val="0"/>
                <a:shade val="22000"/>
                <a:satMod val="160000"/>
              </a:schemeClr>
              <a:schemeClr val="accent3">
                <a:hueOff val="9375220"/>
                <a:satOff val="-14067"/>
                <a:lumOff val="-2288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/>
            <a:t>Yaz kampları</a:t>
          </a:r>
          <a:endParaRPr lang="en-US" sz="2300" kern="1200"/>
        </a:p>
      </dsp:txBody>
      <dsp:txXfrm>
        <a:off x="5472201" y="1584280"/>
        <a:ext cx="2262336" cy="1357401"/>
      </dsp:txXfrm>
    </dsp:sp>
    <dsp:sp modelId="{C159889D-5267-4E2C-BDA5-A2522381AECA}">
      <dsp:nvSpPr>
        <dsp:cNvPr id="0" name=""/>
        <dsp:cNvSpPr/>
      </dsp:nvSpPr>
      <dsp:spPr>
        <a:xfrm>
          <a:off x="2983631" y="3167916"/>
          <a:ext cx="2262336" cy="1357401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hueOff val="11250264"/>
                <a:satOff val="-16880"/>
                <a:lumOff val="-2745"/>
                <a:alphaOff val="0"/>
                <a:shade val="22000"/>
                <a:satMod val="160000"/>
              </a:schemeClr>
              <a:schemeClr val="accent3">
                <a:hueOff val="11250264"/>
                <a:satOff val="-16880"/>
                <a:lumOff val="-2745"/>
                <a:alphaOff val="0"/>
                <a:shade val="45000"/>
                <a:satMod val="100000"/>
              </a:schemeClr>
            </a:duotone>
          </a:blip>
          <a:tile tx="0" ty="0" sx="65000" sy="65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/>
            <a:t>Aile toplantıları</a:t>
          </a:r>
          <a:endParaRPr lang="en-US" sz="2300" kern="1200"/>
        </a:p>
      </dsp:txBody>
      <dsp:txXfrm>
        <a:off x="2983631" y="3167916"/>
        <a:ext cx="2262336" cy="1357401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131FFD-90C8-45D0-AEF2-C921B58AC40A}">
      <dsp:nvSpPr>
        <dsp:cNvPr id="0" name=""/>
        <dsp:cNvSpPr/>
      </dsp:nvSpPr>
      <dsp:spPr>
        <a:xfrm>
          <a:off x="0" y="0"/>
          <a:ext cx="1607343" cy="4525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latin typeface="+mj-lt"/>
            </a:rPr>
            <a:t>Güvenli ölçüm kontrollü diyabettir.</a:t>
          </a:r>
          <a:endParaRPr lang="tr-TR" sz="1600" kern="1200" dirty="0">
            <a:latin typeface="+mj-lt"/>
          </a:endParaRPr>
        </a:p>
      </dsp:txBody>
      <dsp:txXfrm>
        <a:off x="0" y="1810385"/>
        <a:ext cx="1607343" cy="1810385"/>
      </dsp:txXfrm>
    </dsp:sp>
    <dsp:sp modelId="{75F2316B-E4EC-49C8-B1AC-FB25AF3D4BBD}">
      <dsp:nvSpPr>
        <dsp:cNvPr id="0" name=""/>
        <dsp:cNvSpPr/>
      </dsp:nvSpPr>
      <dsp:spPr>
        <a:xfrm>
          <a:off x="50099" y="271557"/>
          <a:ext cx="1507145" cy="1507145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049DEC-58A3-4C4E-9C54-D56977AD0CFB}">
      <dsp:nvSpPr>
        <dsp:cNvPr id="0" name=""/>
        <dsp:cNvSpPr/>
      </dsp:nvSpPr>
      <dsp:spPr>
        <a:xfrm>
          <a:off x="1655564" y="0"/>
          <a:ext cx="1607343" cy="4525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latin typeface="+mj-lt"/>
            </a:rPr>
            <a:t>HbA1c 3 aylık ortalama kan </a:t>
          </a:r>
          <a:r>
            <a:rPr lang="tr-TR" sz="1600" kern="1200" dirty="0" err="1" smtClean="0">
              <a:latin typeface="+mj-lt"/>
            </a:rPr>
            <a:t>glukoz</a:t>
          </a:r>
          <a:r>
            <a:rPr lang="tr-TR" sz="1600" kern="1200" dirty="0" smtClean="0">
              <a:latin typeface="+mj-lt"/>
            </a:rPr>
            <a:t> seviyelerini gösterir.</a:t>
          </a:r>
          <a:endParaRPr lang="tr-TR" sz="1600" kern="1200" dirty="0">
            <a:latin typeface="+mj-lt"/>
          </a:endParaRPr>
        </a:p>
      </dsp:txBody>
      <dsp:txXfrm>
        <a:off x="1655564" y="1810385"/>
        <a:ext cx="1607343" cy="1810385"/>
      </dsp:txXfrm>
    </dsp:sp>
    <dsp:sp modelId="{59AF4395-AA89-450A-B51F-0B1BFEA2C7EB}">
      <dsp:nvSpPr>
        <dsp:cNvPr id="0" name=""/>
        <dsp:cNvSpPr/>
      </dsp:nvSpPr>
      <dsp:spPr>
        <a:xfrm>
          <a:off x="1705663" y="271557"/>
          <a:ext cx="1507145" cy="1507145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B11D7D-3202-4198-B5B2-ABB67DBC5205}">
      <dsp:nvSpPr>
        <dsp:cNvPr id="0" name=""/>
        <dsp:cNvSpPr/>
      </dsp:nvSpPr>
      <dsp:spPr>
        <a:xfrm>
          <a:off x="3311128" y="0"/>
          <a:ext cx="1607343" cy="4525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latin typeface="+mj-lt"/>
            </a:rPr>
            <a:t>Keton gelişimi Tip1 diyabetli bireylerde Tip2 diyabetli bireylerden daha sık görülür.</a:t>
          </a:r>
          <a:endParaRPr lang="tr-TR" sz="1600" kern="1200" dirty="0">
            <a:latin typeface="+mj-lt"/>
          </a:endParaRPr>
        </a:p>
      </dsp:txBody>
      <dsp:txXfrm>
        <a:off x="3311128" y="1810385"/>
        <a:ext cx="1607343" cy="1810385"/>
      </dsp:txXfrm>
    </dsp:sp>
    <dsp:sp modelId="{567FF05E-4DDD-48F2-BBE0-EAF0C5F5688C}">
      <dsp:nvSpPr>
        <dsp:cNvPr id="0" name=""/>
        <dsp:cNvSpPr/>
      </dsp:nvSpPr>
      <dsp:spPr>
        <a:xfrm>
          <a:off x="3361227" y="271557"/>
          <a:ext cx="1507145" cy="1507145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F962A1-76BF-41AA-9374-F7EDEEFCABAE}">
      <dsp:nvSpPr>
        <dsp:cNvPr id="0" name=""/>
        <dsp:cNvSpPr/>
      </dsp:nvSpPr>
      <dsp:spPr>
        <a:xfrm>
          <a:off x="4966692" y="0"/>
          <a:ext cx="1607343" cy="4525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latin typeface="+mj-lt"/>
            </a:rPr>
            <a:t>İdrarda keton bakmak komaya girmeyi </a:t>
          </a:r>
          <a:r>
            <a:rPr lang="tr-TR" sz="1600" kern="1200" dirty="0" err="1" smtClean="0">
              <a:latin typeface="+mj-lt"/>
            </a:rPr>
            <a:t>önler,geciktirir</a:t>
          </a:r>
          <a:r>
            <a:rPr lang="tr-TR" sz="1600" kern="1200" dirty="0" smtClean="0">
              <a:latin typeface="+mj-lt"/>
            </a:rPr>
            <a:t>.</a:t>
          </a:r>
          <a:endParaRPr lang="tr-TR" sz="1600" kern="1200" dirty="0">
            <a:latin typeface="+mj-lt"/>
          </a:endParaRPr>
        </a:p>
      </dsp:txBody>
      <dsp:txXfrm>
        <a:off x="4966692" y="1810385"/>
        <a:ext cx="1607343" cy="1810385"/>
      </dsp:txXfrm>
    </dsp:sp>
    <dsp:sp modelId="{C470D109-49F9-482D-804B-DCBF897FD157}">
      <dsp:nvSpPr>
        <dsp:cNvPr id="0" name=""/>
        <dsp:cNvSpPr/>
      </dsp:nvSpPr>
      <dsp:spPr>
        <a:xfrm>
          <a:off x="5016791" y="271557"/>
          <a:ext cx="1507145" cy="1507145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32E0DD-8B37-4329-BE31-22DF58858C9E}">
      <dsp:nvSpPr>
        <dsp:cNvPr id="0" name=""/>
        <dsp:cNvSpPr/>
      </dsp:nvSpPr>
      <dsp:spPr>
        <a:xfrm>
          <a:off x="6622256" y="0"/>
          <a:ext cx="1607343" cy="4525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latin typeface="+mj-lt"/>
            </a:rPr>
            <a:t>Defter kaydı tutmak diyabet kontrolü için çok önemlidir.</a:t>
          </a:r>
          <a:endParaRPr lang="tr-TR" sz="1600" kern="1200" dirty="0">
            <a:latin typeface="+mj-lt"/>
          </a:endParaRPr>
        </a:p>
      </dsp:txBody>
      <dsp:txXfrm>
        <a:off x="6622256" y="1810385"/>
        <a:ext cx="1607343" cy="1810385"/>
      </dsp:txXfrm>
    </dsp:sp>
    <dsp:sp modelId="{C4263FE6-ED16-46EB-A2E3-D9550DFD684E}">
      <dsp:nvSpPr>
        <dsp:cNvPr id="0" name=""/>
        <dsp:cNvSpPr/>
      </dsp:nvSpPr>
      <dsp:spPr>
        <a:xfrm>
          <a:off x="6696740" y="288030"/>
          <a:ext cx="1507145" cy="1507145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70C7B3-D29A-436F-980C-8507B7C445FF}">
      <dsp:nvSpPr>
        <dsp:cNvPr id="0" name=""/>
        <dsp:cNvSpPr/>
      </dsp:nvSpPr>
      <dsp:spPr>
        <a:xfrm>
          <a:off x="329183" y="3620770"/>
          <a:ext cx="7571232" cy="678894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9DF3BB-BCD3-4278-8AD4-0738BEE698DA}">
      <dsp:nvSpPr>
        <dsp:cNvPr id="0" name=""/>
        <dsp:cNvSpPr/>
      </dsp:nvSpPr>
      <dsp:spPr>
        <a:xfrm>
          <a:off x="0" y="118299"/>
          <a:ext cx="8784976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smtClean="0"/>
            <a:t>Dünya Diyabet Günü, </a:t>
          </a:r>
          <a:endParaRPr lang="tr-TR" sz="2800" kern="1200"/>
        </a:p>
      </dsp:txBody>
      <dsp:txXfrm>
        <a:off x="54298" y="172597"/>
        <a:ext cx="8676380" cy="1003708"/>
      </dsp:txXfrm>
    </dsp:sp>
    <dsp:sp modelId="{9DFA3E03-72FA-4520-9185-D8B899D29519}">
      <dsp:nvSpPr>
        <dsp:cNvPr id="0" name=""/>
        <dsp:cNvSpPr/>
      </dsp:nvSpPr>
      <dsp:spPr>
        <a:xfrm>
          <a:off x="0" y="1311243"/>
          <a:ext cx="8784976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smtClean="0"/>
            <a:t>1991’den beri her yıl dünyanın her köşesinde kutlanıyor. </a:t>
          </a:r>
          <a:endParaRPr lang="tr-TR" sz="2800" kern="1200"/>
        </a:p>
      </dsp:txBody>
      <dsp:txXfrm>
        <a:off x="54298" y="1365541"/>
        <a:ext cx="8676380" cy="1003708"/>
      </dsp:txXfrm>
    </dsp:sp>
    <dsp:sp modelId="{F682DA5A-BDDC-4951-A9D6-BEEC8A5EAAB5}">
      <dsp:nvSpPr>
        <dsp:cNvPr id="0" name=""/>
        <dsp:cNvSpPr/>
      </dsp:nvSpPr>
      <dsp:spPr>
        <a:xfrm>
          <a:off x="0" y="2504187"/>
          <a:ext cx="8784976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/>
            <a:t>Hatta bir çok ülkede 14 Kasım gününü kapsayan  hafta boyunca da çeşitli etkinlikler düzenleniyor.</a:t>
          </a:r>
          <a:endParaRPr lang="tr-TR" sz="2800" kern="1200" dirty="0"/>
        </a:p>
      </dsp:txBody>
      <dsp:txXfrm>
        <a:off x="54298" y="2558485"/>
        <a:ext cx="8676380" cy="1003708"/>
      </dsp:txXfrm>
    </dsp:sp>
    <dsp:sp modelId="{AFAF76AD-522F-4927-90B7-66390D3B6099}">
      <dsp:nvSpPr>
        <dsp:cNvPr id="0" name=""/>
        <dsp:cNvSpPr/>
      </dsp:nvSpPr>
      <dsp:spPr>
        <a:xfrm>
          <a:off x="0" y="3724007"/>
          <a:ext cx="8784976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/>
            <a:t>Diyabetin  rengi  mavi</a:t>
          </a:r>
          <a:endParaRPr lang="tr-TR" sz="2800" kern="1200" dirty="0"/>
        </a:p>
      </dsp:txBody>
      <dsp:txXfrm>
        <a:off x="54298" y="3778305"/>
        <a:ext cx="8676380" cy="1003708"/>
      </dsp:txXfrm>
    </dsp:sp>
    <dsp:sp modelId="{732BEF16-87BB-4C35-A0A3-ED83CF9249CC}">
      <dsp:nvSpPr>
        <dsp:cNvPr id="0" name=""/>
        <dsp:cNvSpPr/>
      </dsp:nvSpPr>
      <dsp:spPr>
        <a:xfrm>
          <a:off x="0" y="4890076"/>
          <a:ext cx="8784976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/>
            <a:t> simgesi  MAVİ </a:t>
          </a:r>
          <a:r>
            <a:rPr lang="tr-TR" sz="2800" b="1" kern="1200" dirty="0" smtClean="0"/>
            <a:t>HALKA, </a:t>
          </a:r>
          <a:endParaRPr lang="tr-TR" sz="2800" kern="1200" dirty="0"/>
        </a:p>
      </dsp:txBody>
      <dsp:txXfrm>
        <a:off x="54298" y="4944374"/>
        <a:ext cx="8676380" cy="10037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List7#2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BCE3B-74C1-42F6-8220-6E67BD833AE8}" type="datetimeFigureOut">
              <a:rPr lang="tr-TR" smtClean="0"/>
              <a:pPr/>
              <a:t>17/11/2022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BB4934-7EBD-445C-8ACF-0DA403D789B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96534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955175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650255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63303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088061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773966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dirty="0" smtClean="0">
                <a:latin typeface="+mj-lt"/>
              </a:rPr>
              <a:t>Diyabetli bireyin evde kendi kendine takip yapması </a:t>
            </a:r>
          </a:p>
          <a:p>
            <a:r>
              <a:rPr lang="tr-TR" sz="1200" dirty="0" smtClean="0">
                <a:latin typeface="+mj-lt"/>
              </a:rPr>
              <a:t>Hipoglisemi ve </a:t>
            </a:r>
            <a:r>
              <a:rPr lang="tr-TR" sz="1200" dirty="0" err="1" smtClean="0">
                <a:latin typeface="+mj-lt"/>
              </a:rPr>
              <a:t>hiperglisemi</a:t>
            </a:r>
            <a:r>
              <a:rPr lang="tr-TR" sz="1200" dirty="0" smtClean="0">
                <a:latin typeface="+mj-lt"/>
              </a:rPr>
              <a:t> belirtilerinin erken tespiti ve gerekli önlemlerin alınması </a:t>
            </a:r>
          </a:p>
          <a:p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Evde kan şekeri takibi ve CGM kullanımı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709745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Şeker aleti örnekleri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376209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Günde</a:t>
            </a:r>
            <a:r>
              <a:rPr lang="tr-TR" baseline="0" dirty="0" smtClean="0"/>
              <a:t> 5-8 kez parmak delmeye gerek kalmadan ölçüm için geliştirilmiş harika aletler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949670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Sensör</a:t>
            </a:r>
            <a:r>
              <a:rPr lang="tr-TR" dirty="0" smtClean="0"/>
              <a:t> takmak</a:t>
            </a:r>
            <a:r>
              <a:rPr lang="tr-TR" baseline="0" dirty="0" smtClean="0"/>
              <a:t> çok kolay bunu evde yapabilirler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471473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486520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Pankreası taklit eden pompalar diyabetlilerin hayatını daha güvenle sürdürmelerini sağlar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54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6659625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3.Cü insülin olarak etki eder kan şekeri dengelenmesinde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56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3106611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Eğitimlerde kullandığımız </a:t>
            </a:r>
            <a:r>
              <a:rPr lang="tr-TR" baseline="0" dirty="0" smtClean="0"/>
              <a:t> setlerimiz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63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0994952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Diyabeti severek öğretmek için kullandığımız kitaplar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64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7063349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ADA </a:t>
            </a:r>
            <a:r>
              <a:rPr lang="tr-TR" dirty="0" err="1" smtClean="0"/>
              <a:t>nın</a:t>
            </a:r>
            <a:r>
              <a:rPr lang="tr-TR" dirty="0" smtClean="0"/>
              <a:t> yaşlara göre beceri önerileri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65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5091232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68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6842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Hep eğitim değil çocuklarımız</a:t>
            </a:r>
            <a:r>
              <a:rPr lang="tr-TR" baseline="0" dirty="0" smtClean="0"/>
              <a:t> için </a:t>
            </a:r>
            <a:r>
              <a:rPr lang="tr-TR" baseline="0" dirty="0" err="1" smtClean="0"/>
              <a:t>herzaman</a:t>
            </a:r>
            <a:r>
              <a:rPr lang="tr-TR" baseline="0" dirty="0" smtClean="0"/>
              <a:t> etkinlik yapmayı severiz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73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7143066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Hba1c de azalmanın yararları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74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9209094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İnsülin </a:t>
            </a:r>
            <a:r>
              <a:rPr lang="tr-TR" dirty="0" err="1" smtClean="0"/>
              <a:t>Sir</a:t>
            </a:r>
            <a:r>
              <a:rPr lang="tr-TR" dirty="0" smtClean="0"/>
              <a:t> </a:t>
            </a:r>
            <a:r>
              <a:rPr lang="tr-TR" dirty="0" err="1" smtClean="0"/>
              <a:t>Frederik</a:t>
            </a:r>
            <a:r>
              <a:rPr lang="tr-TR" dirty="0" smtClean="0"/>
              <a:t> </a:t>
            </a:r>
            <a:r>
              <a:rPr lang="tr-TR" dirty="0" err="1" smtClean="0"/>
              <a:t>Banting</a:t>
            </a:r>
            <a:r>
              <a:rPr lang="tr-TR" dirty="0" smtClean="0"/>
              <a:t>, Charles Best ve John James </a:t>
            </a:r>
            <a:r>
              <a:rPr lang="tr-TR" dirty="0" err="1" smtClean="0"/>
              <a:t>Rickard</a:t>
            </a:r>
            <a:r>
              <a:rPr lang="tr-TR" dirty="0" smtClean="0"/>
              <a:t> </a:t>
            </a:r>
            <a:r>
              <a:rPr lang="tr-TR" dirty="0" err="1" smtClean="0"/>
              <a:t>Macleod</a:t>
            </a:r>
            <a:r>
              <a:rPr lang="tr-TR" dirty="0" smtClean="0"/>
              <a:t> tarafından 1921 yılında bulundu. O tarihlerde tip 1 diyabetli kişiler 1-2 yıl yaşayabiliyorlardı. Hastaya ilk başarılı uygulaması ise 23 Ocak 1922’de gerçekleşti. Bu buluş diyabet tedavisinde bir dönüm noktası oldu. Tip 1 diyabette vücutta salgılanmayan insülinin haricen uygulanması tip 1 diyabetli kişilerin kaderini değiştirdi.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76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2418902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77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1226516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BB4934-7EBD-445C-8ACF-0DA403D789B9}" type="slidenum">
              <a:rPr lang="tr-TR" smtClean="0"/>
              <a:pPr/>
              <a:t>79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640288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8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C0A6-492B-4173-9BC8-06F1F051B1D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17/11/2022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55972-A7D7-4C47-8291-5A8DE4E59DDB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5541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C0A6-492B-4173-9BC8-06F1F051B1D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17/11/2022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55972-A7D7-4C47-8291-5A8DE4E59DDB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1151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6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C0A6-492B-4173-9BC8-06F1F051B1D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17/11/2022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55972-A7D7-4C47-8291-5A8DE4E59DDB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14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C0A6-492B-4173-9BC8-06F1F051B1D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17/11/2022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55972-A7D7-4C47-8291-5A8DE4E59DDB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9933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5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5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C0A6-492B-4173-9BC8-06F1F051B1D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17/11/2022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55972-A7D7-4C47-8291-5A8DE4E59DDB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3873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C0A6-492B-4173-9BC8-06F1F051B1D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17/11/2022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55972-A7D7-4C47-8291-5A8DE4E59DDB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9104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C0A6-492B-4173-9BC8-06F1F051B1D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17/11/2022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55972-A7D7-4C47-8291-5A8DE4E59DDB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8786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11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C0A6-492B-4173-9BC8-06F1F051B1D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17/11/2022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55972-A7D7-4C47-8291-5A8DE4E59DDB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5874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C0A6-492B-4173-9BC8-06F1F051B1D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17/11/2022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55972-A7D7-4C47-8291-5A8DE4E59DDB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0890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C0A6-492B-4173-9BC8-06F1F051B1D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17/11/2022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55972-A7D7-4C47-8291-5A8DE4E59DDB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8391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9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9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C0A6-492B-4173-9BC8-06F1F051B1D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17/11/2022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55972-A7D7-4C47-8291-5A8DE4E59DDB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4588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277155" y="179168"/>
            <a:ext cx="8493414" cy="739515"/>
          </a:xfrm>
          <a:prstGeom prst="rect">
            <a:avLst/>
          </a:prstGeom>
        </p:spPr>
        <p:txBody>
          <a:bodyPr vert="horz" lIns="91433" tIns="45716" rIns="91433" bIns="45716" rtlCol="0" anchor="b">
            <a:normAutofit/>
          </a:bodyPr>
          <a:lstStyle/>
          <a:p>
            <a:pPr algn="l" rtl="0"/>
            <a:r>
              <a:rPr lang="tr" b="0" i="0" u="none" baseline="0"/>
              <a:t>Ana başlık stilini düzenlemek için tıklayın</a:t>
            </a:r>
            <a:endParaRPr lang="tr" dirty="0"/>
          </a:p>
        </p:txBody>
      </p:sp>
    </p:spTree>
    <p:extLst>
      <p:ext uri="{BB962C8B-B14F-4D97-AF65-F5344CB8AC3E}">
        <p14:creationId xmlns:p14="http://schemas.microsoft.com/office/powerpoint/2010/main" xmlns="" val="1642547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Guardian Connect Launch Plan  |   April 2016   |   Confidential, for Internal Use Only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78384" y="371678"/>
            <a:ext cx="8382001" cy="266700"/>
          </a:xfrm>
        </p:spPr>
        <p:txBody>
          <a:bodyPr/>
          <a:lstStyle>
            <a:lvl1pPr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78384" y="624840"/>
            <a:ext cx="8382001" cy="266700"/>
          </a:xfrm>
        </p:spPr>
        <p:txBody>
          <a:bodyPr>
            <a:noAutofit/>
          </a:bodyPr>
          <a:lstStyle>
            <a:lvl1pPr marL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300" cap="all">
                <a:solidFill>
                  <a:schemeClr val="tx2"/>
                </a:solidFill>
                <a:latin typeface="Effra Light"/>
              </a:defRPr>
            </a:lvl1pPr>
            <a:lvl2pPr marL="0"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300" b="0" i="0" cap="all">
                <a:solidFill>
                  <a:schemeClr val="tx2"/>
                </a:solidFill>
                <a:latin typeface="Effra Light"/>
              </a:defRPr>
            </a:lvl2pPr>
            <a:lvl3pPr marL="0"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300" b="0" i="0" cap="all">
                <a:solidFill>
                  <a:schemeClr val="tx2"/>
                </a:solidFill>
                <a:latin typeface="Effra Light"/>
              </a:defRPr>
            </a:lvl3pPr>
            <a:lvl4pPr marL="0"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300" b="0" i="0" cap="all">
                <a:solidFill>
                  <a:schemeClr val="tx2"/>
                </a:solidFill>
                <a:latin typeface="Effra Light"/>
              </a:defRPr>
            </a:lvl4pPr>
            <a:lvl5pPr marL="0"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300" b="0" i="0" cap="all">
                <a:solidFill>
                  <a:schemeClr val="tx2"/>
                </a:solidFill>
                <a:latin typeface="Effra Light"/>
              </a:defRPr>
            </a:lvl5pPr>
            <a:lvl6pPr marL="0" indent="0">
              <a:lnSpc>
                <a:spcPts val="2333"/>
              </a:lnSpc>
              <a:spcAft>
                <a:spcPts val="333"/>
              </a:spcAft>
              <a:buFontTx/>
              <a:buNone/>
              <a:defRPr sz="2300" b="0" i="0" cap="all">
                <a:latin typeface="Effra Light"/>
                <a:cs typeface="Effra Light"/>
              </a:defRPr>
            </a:lvl6pPr>
            <a:lvl7pPr marL="0" indent="0">
              <a:lnSpc>
                <a:spcPts val="2333"/>
              </a:lnSpc>
              <a:spcAft>
                <a:spcPts val="333"/>
              </a:spcAft>
              <a:buFontTx/>
              <a:buNone/>
              <a:defRPr sz="2300" b="0" i="0" cap="all">
                <a:latin typeface="Effra Light"/>
                <a:cs typeface="Effra Ligh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356" y="1330855"/>
            <a:ext cx="4192323" cy="4573323"/>
          </a:xfrm>
        </p:spPr>
        <p:txBody>
          <a:bodyPr rIns="152394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2"/>
          </p:nvPr>
        </p:nvSpPr>
        <p:spPr>
          <a:xfrm>
            <a:off x="4570679" y="1330855"/>
            <a:ext cx="4189677" cy="4573323"/>
          </a:xfrm>
        </p:spPr>
        <p:txBody>
          <a:bodyPr rIns="152394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92732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8C7D2-18C6-405E-863C-F663B371A3B2}" type="datetimeFigureOut">
              <a:rPr lang="tr-TR" smtClean="0"/>
              <a:pPr/>
              <a:t>17/11/2022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B7F1-9760-4BD9-9D70-4F173648D5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810934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8C7D2-18C6-405E-863C-F663B371A3B2}" type="datetimeFigureOut">
              <a:rPr lang="tr-TR" smtClean="0"/>
              <a:pPr/>
              <a:t>17/11/2022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B7F1-9760-4BD9-9D70-4F173648D5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185943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8C7D2-18C6-405E-863C-F663B371A3B2}" type="datetimeFigureOut">
              <a:rPr lang="tr-TR" smtClean="0"/>
              <a:pPr/>
              <a:t>17/11/2022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B7F1-9760-4BD9-9D70-4F173648D5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661979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8C7D2-18C6-405E-863C-F663B371A3B2}" type="datetimeFigureOut">
              <a:rPr lang="tr-TR" smtClean="0"/>
              <a:pPr/>
              <a:t>17/11/2022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B7F1-9760-4BD9-9D70-4F173648D5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9698628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8C7D2-18C6-405E-863C-F663B371A3B2}" type="datetimeFigureOut">
              <a:rPr lang="tr-TR" smtClean="0"/>
              <a:pPr/>
              <a:t>17/11/2022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B7F1-9760-4BD9-9D70-4F173648D5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909034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8C7D2-18C6-405E-863C-F663B371A3B2}" type="datetimeFigureOut">
              <a:rPr lang="tr-TR" smtClean="0"/>
              <a:pPr/>
              <a:t>17/11/2022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B7F1-9760-4BD9-9D70-4F173648D5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598644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8C7D2-18C6-405E-863C-F663B371A3B2}" type="datetimeFigureOut">
              <a:rPr lang="tr-TR" smtClean="0"/>
              <a:pPr/>
              <a:t>17/11/2022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B7F1-9760-4BD9-9D70-4F173648D5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883770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8C7D2-18C6-405E-863C-F663B371A3B2}" type="datetimeFigureOut">
              <a:rPr lang="tr-TR" smtClean="0"/>
              <a:pPr/>
              <a:t>17/11/2022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B7F1-9760-4BD9-9D70-4F173648D5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564536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8C7D2-18C6-405E-863C-F663B371A3B2}" type="datetimeFigureOut">
              <a:rPr lang="tr-TR" smtClean="0"/>
              <a:pPr/>
              <a:t>17/11/2022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B7F1-9760-4BD9-9D70-4F173648D5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8373527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C0A6-492B-4173-9BC8-06F1F051B1D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17/11/2022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55972-A7D7-4C47-8291-5A8DE4E59DDB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33761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C0A6-492B-4173-9BC8-06F1F051B1D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17/11/2022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55972-A7D7-4C47-8291-5A8DE4E59DDB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04995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C0A6-492B-4173-9BC8-06F1F051B1D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17/11/2022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55972-A7D7-4C47-8291-5A8DE4E59DDB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6941464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C0A6-492B-4173-9BC8-06F1F051B1D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17/11/2022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55972-A7D7-4C47-8291-5A8DE4E59DDB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52025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C0A6-492B-4173-9BC8-06F1F051B1D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17/11/2022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55972-A7D7-4C47-8291-5A8DE4E59DDB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2093892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FC0A6-492B-4173-9BC8-06F1F051B1D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17/11/2022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55972-A7D7-4C47-8291-5A8DE4E59DDB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01814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8C7D2-18C6-405E-863C-F663B371A3B2}" type="datetimeFigureOut">
              <a:rPr lang="tr-TR" smtClean="0"/>
              <a:pPr/>
              <a:t>17/11/2022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B7F1-9760-4BD9-9D70-4F173648D5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282781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8C7D2-18C6-405E-863C-F663B371A3B2}" type="datetimeFigureOut">
              <a:rPr lang="tr-TR" smtClean="0"/>
              <a:pPr/>
              <a:t>17/11/2022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7B7F1-9760-4BD9-9D70-4F173648D55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5203681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277155" y="179168"/>
            <a:ext cx="8493414" cy="739515"/>
          </a:xfrm>
          <a:prstGeom prst="rect">
            <a:avLst/>
          </a:prstGeom>
        </p:spPr>
        <p:txBody>
          <a:bodyPr vert="horz" lIns="91433" tIns="45716" rIns="91433" bIns="45716" rtlCol="0" anchor="b">
            <a:normAutofit/>
          </a:bodyPr>
          <a:lstStyle/>
          <a:p>
            <a:pPr algn="l" rtl="0"/>
            <a:r>
              <a:rPr lang="tr" b="0" i="0" u="none" baseline="0"/>
              <a:t>Ana başlık stilini düzenlemek için tıklayın</a:t>
            </a:r>
            <a:endParaRPr lang="tr" dirty="0"/>
          </a:p>
        </p:txBody>
      </p:sp>
    </p:spTree>
    <p:extLst>
      <p:ext uri="{BB962C8B-B14F-4D97-AF65-F5344CB8AC3E}">
        <p14:creationId xmlns:p14="http://schemas.microsoft.com/office/powerpoint/2010/main" xmlns="" val="2232842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4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FC0A6-492B-4173-9BC8-06F1F051B1D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17/11/2022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41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4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55972-A7D7-4C47-8291-5A8DE4E59DDB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8251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0FFC0A6-492B-4173-9BC8-06F1F051B1D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17/11/2022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B955972-A7D7-4C47-8291-5A8DE4E59DDB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2506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1" r:id="rId12"/>
    <p:sldLayoutId id="2147484082" r:id="rId13"/>
    <p:sldLayoutId id="2147484083" r:id="rId14"/>
    <p:sldLayoutId id="2147484084" r:id="rId15"/>
    <p:sldLayoutId id="2147484085" r:id="rId16"/>
    <p:sldLayoutId id="2147484086" r:id="rId17"/>
    <p:sldLayoutId id="2147484087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diagramData" Target="../diagrams/data3.xm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microsoft.com/office/2007/relationships/diagramDrawing" Target="../diagrams/drawing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microsoft.com/office/2007/relationships/diagramDrawing" Target="../diagrams/drawing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3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Diyabetik </a:t>
            </a:r>
            <a:r>
              <a:rPr lang="tr-T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nefropati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 ve çocuklarda diyabet yönetimi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5982816" cy="521236"/>
          </a:xfrm>
        </p:spPr>
        <p:txBody>
          <a:bodyPr>
            <a:normAutofit/>
          </a:bodyPr>
          <a:lstStyle/>
          <a:p>
            <a:r>
              <a:rPr lang="tr-T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Diyabet Hemşiresi Nevin </a:t>
            </a:r>
            <a:r>
              <a:rPr lang="tr-TR" sz="2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Yuluk</a:t>
            </a:r>
            <a:r>
              <a:rPr lang="tr-TR" sz="24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Şengüloğlu</a:t>
            </a:r>
            <a:endParaRPr lang="tr-T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4572000" y="5805264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dirty="0" smtClean="0"/>
              <a:t>32. Ulusal </a:t>
            </a:r>
            <a:r>
              <a:rPr lang="tr-TR" dirty="0" err="1" smtClean="0"/>
              <a:t>Nefroloji</a:t>
            </a:r>
            <a:r>
              <a:rPr lang="tr-TR" dirty="0" smtClean="0"/>
              <a:t> Hemşireliği Kongresi</a:t>
            </a:r>
          </a:p>
          <a:p>
            <a:pPr algn="r"/>
            <a:r>
              <a:rPr lang="tr-TR" dirty="0" smtClean="0"/>
              <a:t>11.11.2022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264" y="116632"/>
            <a:ext cx="2088232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338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4294967295"/>
          </p:nvPr>
        </p:nvSpPr>
        <p:spPr>
          <a:xfrm>
            <a:off x="131762" y="570948"/>
            <a:ext cx="8229600" cy="4525963"/>
          </a:xfrm>
        </p:spPr>
        <p:txBody>
          <a:bodyPr>
            <a:normAutofit/>
          </a:bodyPr>
          <a:lstStyle/>
          <a:p>
            <a:r>
              <a:rPr lang="tr-T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Diyabetin tanımı </a:t>
            </a:r>
          </a:p>
          <a:p>
            <a:r>
              <a:rPr lang="tr-T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Diyabetin komplikasyonları</a:t>
            </a:r>
          </a:p>
          <a:p>
            <a:r>
              <a:rPr lang="tr-T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Diyabetik </a:t>
            </a:r>
            <a:r>
              <a:rPr lang="tr-TR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nefropati</a:t>
            </a:r>
            <a:endParaRPr lang="tr-TR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Çocuklarda diyabet yönetimi</a:t>
            </a: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Unvan 1"/>
          <p:cNvSpPr>
            <a:spLocks noGrp="1"/>
          </p:cNvSpPr>
          <p:nvPr>
            <p:ph type="title" idx="4294967295"/>
          </p:nvPr>
        </p:nvSpPr>
        <p:spPr>
          <a:xfrm>
            <a:off x="0" y="179388"/>
            <a:ext cx="8493125" cy="7397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Sunu Planı</a:t>
            </a:r>
            <a:endParaRPr lang="tr-TR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889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Diyabet Nedir</a:t>
            </a:r>
            <a:endParaRPr lang="tr-T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11560" y="1417638"/>
            <a:ext cx="7704856" cy="5040312"/>
          </a:xfrm>
          <a:prstGeom prst="rect">
            <a:avLst/>
          </a:prstGeom>
          <a:solidFill>
            <a:srgbClr val="E8E8E8"/>
          </a:solidFill>
          <a:ln>
            <a:solidFill>
              <a:srgbClr val="E7E6E6">
                <a:lumMod val="10000"/>
              </a:srgb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tr-TR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</a:t>
            </a:r>
            <a:r>
              <a:rPr kumimoji="0" lang="tr-TR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İnsülin eksikliği/etkisizliği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 </a:t>
            </a:r>
            <a:endParaRPr kumimoji="0" lang="tr-TR" sz="2000" b="0" i="0" u="none" strike="noStrike" kern="1200" cap="none" spc="0" normalizeH="0" baseline="0" noProof="0" dirty="0" smtClean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</a:t>
            </a:r>
            <a:r>
              <a:rPr kumimoji="0" lang="tr-TR" sz="2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tr-TR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Hiperglisemi</a:t>
            </a:r>
            <a:endParaRPr kumimoji="0" lang="tr-TR" sz="2700" b="1" i="0" u="none" strike="noStrike" kern="1200" cap="none" spc="0" normalizeH="0" baseline="0" noProof="0" dirty="0" smtClean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tr-TR" sz="2600" b="1" i="0" u="none" strike="noStrike" kern="1200" cap="none" spc="0" normalizeH="0" baseline="0" noProof="0" dirty="0" smtClean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tr-TR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tr-TR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Karbonhidrat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tr-TR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Protein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tr-TR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                Yağ 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tr-TR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         Metabolizması Bozukluğu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ysClr val="windowText" lastClr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tr-TR" sz="26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5" descr="http://t3.gstatic.com/images?q=tbn:ANd9GcRLvb7bLAfP6mY5d2tyRgQDI4F8yyka5-NC4I5OZWCyorQbGdYi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7304"/>
            <a:ext cx="1208485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şağı Ok 8"/>
          <p:cNvSpPr/>
          <p:nvPr/>
        </p:nvSpPr>
        <p:spPr>
          <a:xfrm>
            <a:off x="4283968" y="2348880"/>
            <a:ext cx="504056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Aşağı Ok 9"/>
          <p:cNvSpPr/>
          <p:nvPr/>
        </p:nvSpPr>
        <p:spPr>
          <a:xfrm>
            <a:off x="4247964" y="3937794"/>
            <a:ext cx="576064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83724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457198" y="54868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Diyabet, </a:t>
            </a:r>
            <a:r>
              <a:rPr lang="tr-TR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bulaşıcı</a:t>
            </a: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olmayan</a:t>
            </a:r>
            <a:r>
              <a:rPr lang="tr-T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öncelikli hastalıklar grubunda yer almakta ve önemli bir halk sağlığı sorunu olarak kabul edilmektedir.  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8" y="2274292"/>
            <a:ext cx="8229600" cy="417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827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268760"/>
            <a:ext cx="8803195" cy="5256584"/>
          </a:xfrm>
          <a:prstGeom prst="rect">
            <a:avLst/>
          </a:prstGeom>
        </p:spPr>
      </p:pic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Diyabetin Tipleri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77506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Tip 1 </a:t>
            </a:r>
            <a:r>
              <a:rPr lang="tr-TR" dirty="0" err="1">
                <a:solidFill>
                  <a:srgbClr val="FF0000"/>
                </a:solidFill>
              </a:rPr>
              <a:t>Diabetes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Mellitus</a:t>
            </a:r>
            <a:endParaRPr lang="tr-TR" dirty="0"/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xmlns="" val="3287596473"/>
              </p:ext>
            </p:extLst>
          </p:nvPr>
        </p:nvGraphicFramePr>
        <p:xfrm>
          <a:off x="215516" y="1144185"/>
          <a:ext cx="8712967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27250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Tip 2 </a:t>
            </a:r>
            <a:r>
              <a:rPr lang="tr-TR" dirty="0" err="1">
                <a:solidFill>
                  <a:srgbClr val="FF0000"/>
                </a:solidFill>
              </a:rPr>
              <a:t>Diabetes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Mellitus</a:t>
            </a:r>
            <a:endParaRPr lang="tr-TR" dirty="0"/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xmlns="" val="2201092524"/>
              </p:ext>
            </p:extLst>
          </p:nvPr>
        </p:nvGraphicFramePr>
        <p:xfrm>
          <a:off x="395536" y="1124745"/>
          <a:ext cx="8496944" cy="5551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602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Türkiye’de ve Dünyada Diyabet</a:t>
            </a: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81623605"/>
              </p:ext>
            </p:extLst>
          </p:nvPr>
        </p:nvGraphicFramePr>
        <p:xfrm>
          <a:off x="179512" y="1268760"/>
          <a:ext cx="8856984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710" y="188640"/>
            <a:ext cx="8920786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7695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42" y="116632"/>
            <a:ext cx="8856983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2209" y="116632"/>
            <a:ext cx="8856983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944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i="0" u="none" strike="noStrike" baseline="0" dirty="0" smtClean="0">
                <a:latin typeface="Calibri" panose="020F0502020204030204" pitchFamily="34" charset="0"/>
                <a:cs typeface="Calibri" panose="020F0502020204030204" pitchFamily="34" charset="0"/>
              </a:rPr>
              <a:t>DİYABETİN</a:t>
            </a:r>
            <a:r>
              <a:rPr lang="tr-TR" b="1" i="0" u="none" strike="noStrike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1" i="0" u="none" strike="noStrike" baseline="0" dirty="0" smtClean="0">
                <a:latin typeface="Calibri" panose="020F0502020204030204" pitchFamily="34" charset="0"/>
                <a:cs typeface="Calibri" panose="020F0502020204030204" pitchFamily="34" charset="0"/>
              </a:rPr>
              <a:t>KOMPLİKASYONLARI 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tr-TR" sz="3600" b="0" i="0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Ciddi </a:t>
            </a:r>
            <a:r>
              <a:rPr lang="tr-TR" sz="3600" b="0" i="0" u="none" strike="noStrike" baseline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morbitide</a:t>
            </a:r>
            <a:r>
              <a:rPr lang="tr-TR" sz="3600" b="0" i="0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 </a:t>
            </a:r>
            <a:r>
              <a:rPr lang="tr-TR" sz="3600" b="0" i="0" u="none" strike="noStrike" baseline="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mortaliteye</a:t>
            </a:r>
            <a:r>
              <a:rPr lang="tr-TR" sz="3600" b="0" i="0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tr-TR" sz="3600" b="0" i="0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yol açabilen komplikasyonlar </a:t>
            </a:r>
          </a:p>
          <a:p>
            <a:pPr marL="0" indent="0" algn="ctr">
              <a:buNone/>
            </a:pPr>
            <a:r>
              <a:rPr lang="tr-TR" sz="3600" b="0" i="0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ilk 5 yıl içerisinde</a:t>
            </a:r>
            <a:r>
              <a:rPr lang="tr-TR" sz="3600" b="0" i="0" u="none" strike="noStrike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tr-TR" sz="3600" b="0" i="0" u="none" strike="noStrike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ortaya çıkar</a:t>
            </a:r>
            <a:endParaRPr lang="tr-TR" sz="3600" b="0" i="0" u="none" strike="noStrike" baseline="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07" y="404664"/>
            <a:ext cx="9006586" cy="603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2091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88640"/>
            <a:ext cx="6552728" cy="6152857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88" y="1556792"/>
            <a:ext cx="7769692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895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          Diyabetik </a:t>
            </a:r>
            <a:r>
              <a:rPr lang="tr-TR" b="1" dirty="0" err="1" smtClean="0"/>
              <a:t>nefropati</a:t>
            </a:r>
            <a:endParaRPr lang="tr-TR" b="1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5492294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/>
          <p:cNvSpPr/>
          <p:nvPr/>
        </p:nvSpPr>
        <p:spPr>
          <a:xfrm>
            <a:off x="363872" y="116632"/>
            <a:ext cx="2407929" cy="1916832"/>
          </a:xfrm>
          <a:prstGeom prst="ellipse">
            <a:avLst/>
          </a:prstGeom>
          <a:blipFill rotWithShape="1">
            <a:blip r:embed="rId6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05109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i="0" u="none" strike="noStrike" baseline="0" dirty="0" smtClean="0">
                <a:latin typeface="Calibri" panose="020F0502020204030204" pitchFamily="34" charset="0"/>
                <a:cs typeface="Calibri" panose="020F0502020204030204" pitchFamily="34" charset="0"/>
              </a:rPr>
              <a:t>Diyabetik </a:t>
            </a:r>
            <a:r>
              <a:rPr lang="tr-TR" i="0" u="none" strike="noStrike" baseline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Nefropati</a:t>
            </a:r>
            <a:r>
              <a:rPr lang="tr-TR" i="0" u="none" strike="noStrike" baseline="0" dirty="0" smtClean="0">
                <a:latin typeface="Calibri" panose="020F0502020204030204" pitchFamily="34" charset="0"/>
                <a:cs typeface="Calibri" panose="020F0502020204030204" pitchFamily="34" charset="0"/>
              </a:rPr>
              <a:t> Evreleri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8297006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0093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HİPERFİLTRASYON EVRESİ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0662217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25958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prstClr val="black"/>
                </a:solidFill>
              </a:rPr>
              <a:t>HİPERFİLTRASYON EVRESİ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9112136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41602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26903"/>
            <a:ext cx="8229600" cy="1143000"/>
          </a:xfrm>
        </p:spPr>
        <p:txBody>
          <a:bodyPr>
            <a:noAutofit/>
          </a:bodyPr>
          <a:lstStyle/>
          <a:p>
            <a:r>
              <a:rPr lang="tr-TR" dirty="0" err="1" smtClean="0"/>
              <a:t>Hiperfiltrasyonda</a:t>
            </a:r>
            <a:r>
              <a:rPr lang="tr-TR" dirty="0" smtClean="0"/>
              <a:t> hemşirelik yaklaşımı</a:t>
            </a:r>
            <a:endParaRPr lang="tr-TR" dirty="0"/>
          </a:p>
        </p:txBody>
      </p:sp>
      <p:sp>
        <p:nvSpPr>
          <p:cNvPr id="3" name="Dikdörtgen 2"/>
          <p:cNvSpPr/>
          <p:nvPr/>
        </p:nvSpPr>
        <p:spPr>
          <a:xfrm>
            <a:off x="971600" y="1916832"/>
            <a:ext cx="7560840" cy="7920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Diyabetini yönetmeyi ve kendi kendine izlem becerisi kazanmasının </a:t>
            </a:r>
            <a:r>
              <a:rPr lang="tr-TR" dirty="0" smtClean="0"/>
              <a:t>sağlanması ile</a:t>
            </a:r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971600" y="2959630"/>
            <a:ext cx="3310152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dirty="0"/>
              <a:t>Oral </a:t>
            </a:r>
            <a:r>
              <a:rPr lang="tr-TR" dirty="0" err="1"/>
              <a:t>antidiyabetikler</a:t>
            </a:r>
            <a:r>
              <a:rPr lang="tr-TR" dirty="0"/>
              <a:t>/insülin tedavisini uygulayabilir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987623" y="2933200"/>
            <a:ext cx="3544817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tr-TR" dirty="0"/>
              <a:t>Sağlıklı beslenme kurallarına uyar</a:t>
            </a:r>
          </a:p>
        </p:txBody>
      </p:sp>
      <p:sp>
        <p:nvSpPr>
          <p:cNvPr id="8" name="Dikdörtgen 7"/>
          <p:cNvSpPr/>
          <p:nvPr/>
        </p:nvSpPr>
        <p:spPr>
          <a:xfrm>
            <a:off x="971600" y="3780419"/>
            <a:ext cx="3310152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dirty="0"/>
              <a:t>Egzersizin önemini kavrar</a:t>
            </a:r>
          </a:p>
        </p:txBody>
      </p:sp>
      <p:sp>
        <p:nvSpPr>
          <p:cNvPr id="9" name="Dikdörtgen 8"/>
          <p:cNvSpPr/>
          <p:nvPr/>
        </p:nvSpPr>
        <p:spPr>
          <a:xfrm>
            <a:off x="971600" y="4392053"/>
            <a:ext cx="3310152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dirty="0"/>
              <a:t>Günlük şeker takibini yapabilir ve değerlendirebilir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4987622" y="3655189"/>
            <a:ext cx="3544817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dirty="0"/>
              <a:t>Keton kontrolünü bilir</a:t>
            </a:r>
          </a:p>
        </p:txBody>
      </p:sp>
      <p:sp>
        <p:nvSpPr>
          <p:cNvPr id="11" name="Dikdörtgen 10"/>
          <p:cNvSpPr/>
          <p:nvPr/>
        </p:nvSpPr>
        <p:spPr>
          <a:xfrm>
            <a:off x="4987622" y="4433467"/>
            <a:ext cx="3544817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dirty="0"/>
              <a:t>Hipoglisemi ve </a:t>
            </a:r>
            <a:r>
              <a:rPr lang="tr-TR" dirty="0" err="1"/>
              <a:t>hiperglisemiyi</a:t>
            </a:r>
            <a:r>
              <a:rPr lang="tr-TR" dirty="0"/>
              <a:t> yönetebilir</a:t>
            </a:r>
          </a:p>
        </p:txBody>
      </p:sp>
      <p:sp>
        <p:nvSpPr>
          <p:cNvPr id="12" name="Dikdörtgen 11"/>
          <p:cNvSpPr/>
          <p:nvPr/>
        </p:nvSpPr>
        <p:spPr>
          <a:xfrm>
            <a:off x="953699" y="5280686"/>
            <a:ext cx="757874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dirty="0"/>
              <a:t>Sigarayı bırakmanın öneminin farkındadır</a:t>
            </a:r>
          </a:p>
        </p:txBody>
      </p:sp>
    </p:spTree>
    <p:extLst>
      <p:ext uri="{BB962C8B-B14F-4D97-AF65-F5344CB8AC3E}">
        <p14:creationId xmlns:p14="http://schemas.microsoft.com/office/powerpoint/2010/main" xmlns="" val="312121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tr-TR" sz="4000" b="1" dirty="0" smtClean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Sessiz </a:t>
            </a:r>
            <a:r>
              <a:rPr lang="tr-TR" sz="4000" b="1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Evre (</a:t>
            </a:r>
            <a:r>
              <a:rPr lang="tr-TR" sz="4000" b="1" dirty="0" err="1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Normoalbüminüri</a:t>
            </a:r>
            <a:r>
              <a:rPr lang="tr-TR" sz="4000" b="1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Evresi)</a:t>
            </a: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63717326"/>
              </p:ext>
            </p:extLst>
          </p:nvPr>
        </p:nvGraphicFramePr>
        <p:xfrm>
          <a:off x="395536" y="846138"/>
          <a:ext cx="8352928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75780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Sessiz </a:t>
            </a:r>
            <a:r>
              <a:rPr lang="tr-T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Evre</a:t>
            </a:r>
            <a:endParaRPr lang="tr-TR" sz="6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2545123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55594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Sessiz Evrede Hemşirelik </a:t>
            </a:r>
            <a:r>
              <a:rPr lang="tr-T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tr-TR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aklaşımı</a:t>
            </a:r>
            <a:endParaRPr lang="tr-TR" sz="6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0410129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03285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tr-TR" dirty="0" err="1" smtClean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Nefropati</a:t>
            </a:r>
            <a:r>
              <a:rPr lang="tr-TR" dirty="0" smtClean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tr-TR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Başlangıç Evresi</a:t>
            </a:r>
            <a:br>
              <a:rPr lang="tr-TR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tr-TR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</a:t>
            </a:r>
            <a:r>
              <a:rPr lang="tr-TR" dirty="0" err="1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Mikroalbüminüri</a:t>
            </a:r>
            <a:r>
              <a:rPr lang="tr-TR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4590786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35196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prstClr val="black"/>
                </a:solidFill>
              </a:rPr>
              <a:t>Mikroalbuminüri</a:t>
            </a:r>
            <a:r>
              <a:rPr lang="tr-TR" dirty="0">
                <a:solidFill>
                  <a:prstClr val="black"/>
                </a:solidFill>
              </a:rPr>
              <a:t> Dönemi</a:t>
            </a:r>
            <a:endParaRPr lang="tr-TR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2832090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71197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Nefropati</a:t>
            </a:r>
            <a:r>
              <a:rPr lang="tr-TR" dirty="0" smtClean="0"/>
              <a:t> başlangıç evresinde hemşirelik yaklaşımı</a:t>
            </a:r>
            <a:endParaRPr lang="tr-TR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583804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ikdörtgen 2"/>
          <p:cNvSpPr/>
          <p:nvPr/>
        </p:nvSpPr>
        <p:spPr>
          <a:xfrm>
            <a:off x="2771800" y="2852936"/>
            <a:ext cx="3168352" cy="125700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smtClean="0"/>
              <a:t>GERİYE DÖNÜŞ MÜMKÜN ! 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xmlns="" val="282640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tr-TR" sz="4900" dirty="0" smtClean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Klinik </a:t>
            </a:r>
            <a:r>
              <a:rPr lang="tr-TR" sz="4900" dirty="0" err="1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Nefropati</a:t>
            </a:r>
            <a:r>
              <a:rPr lang="tr-TR" sz="4900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Evresi (</a:t>
            </a:r>
            <a:r>
              <a:rPr lang="tr-TR" sz="4900" dirty="0" err="1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Makroalbüminüri</a:t>
            </a:r>
            <a:r>
              <a:rPr lang="tr-TR" sz="4900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</a:t>
            </a:r>
            <a:endParaRPr lang="tr-TR" sz="30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4795273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53057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dirty="0">
                <a:solidFill>
                  <a:prstClr val="black"/>
                </a:solidFill>
              </a:rPr>
              <a:t>Klinik </a:t>
            </a:r>
            <a:r>
              <a:rPr lang="tr-TR" dirty="0" err="1">
                <a:solidFill>
                  <a:prstClr val="black"/>
                </a:solidFill>
              </a:rPr>
              <a:t>Nefropati</a:t>
            </a:r>
            <a:r>
              <a:rPr lang="tr-TR" dirty="0">
                <a:solidFill>
                  <a:prstClr val="black"/>
                </a:solidFill>
              </a:rPr>
              <a:t> Evresi (</a:t>
            </a:r>
            <a:r>
              <a:rPr lang="tr-TR" dirty="0" err="1">
                <a:solidFill>
                  <a:prstClr val="black"/>
                </a:solidFill>
              </a:rPr>
              <a:t>Makroalbüminüri</a:t>
            </a:r>
            <a:r>
              <a:rPr lang="tr-TR" dirty="0">
                <a:solidFill>
                  <a:prstClr val="black"/>
                </a:solidFill>
              </a:rPr>
              <a:t>)</a:t>
            </a:r>
            <a:endParaRPr lang="tr-TR" sz="6600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4347252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12735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dirty="0">
                <a:solidFill>
                  <a:prstClr val="black"/>
                </a:solidFill>
              </a:rPr>
              <a:t>Klinik </a:t>
            </a:r>
            <a:r>
              <a:rPr lang="tr-TR" dirty="0" err="1">
                <a:solidFill>
                  <a:prstClr val="black"/>
                </a:solidFill>
              </a:rPr>
              <a:t>Nefropati</a:t>
            </a:r>
            <a:r>
              <a:rPr lang="tr-TR" dirty="0">
                <a:solidFill>
                  <a:prstClr val="black"/>
                </a:solidFill>
              </a:rPr>
              <a:t> </a:t>
            </a:r>
            <a:r>
              <a:rPr lang="tr-TR" dirty="0" smtClean="0">
                <a:solidFill>
                  <a:prstClr val="black"/>
                </a:solidFill>
              </a:rPr>
              <a:t>Evresinde Hemşirelik </a:t>
            </a:r>
            <a:r>
              <a:rPr lang="tr-TR" dirty="0">
                <a:solidFill>
                  <a:prstClr val="black"/>
                </a:solidFill>
              </a:rPr>
              <a:t>Y</a:t>
            </a:r>
            <a:r>
              <a:rPr lang="tr-TR" dirty="0" smtClean="0">
                <a:solidFill>
                  <a:prstClr val="black"/>
                </a:solidFill>
              </a:rPr>
              <a:t>aklaşımı</a:t>
            </a:r>
            <a:endParaRPr lang="tr-TR" sz="6600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0090786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96665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tr-TR" dirty="0" smtClean="0">
                <a:solidFill>
                  <a:prstClr val="black"/>
                </a:solidFill>
                <a:ea typeface="+mn-ea"/>
                <a:cs typeface="+mn-cs"/>
              </a:rPr>
              <a:t>Son </a:t>
            </a:r>
            <a:r>
              <a:rPr lang="tr-TR" dirty="0">
                <a:solidFill>
                  <a:prstClr val="black"/>
                </a:solidFill>
                <a:ea typeface="+mn-ea"/>
                <a:cs typeface="+mn-cs"/>
              </a:rPr>
              <a:t>Dönem Böbrek Yetmezliği (SDBY)</a:t>
            </a: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04457843"/>
              </p:ext>
            </p:extLst>
          </p:nvPr>
        </p:nvGraphicFramePr>
        <p:xfrm>
          <a:off x="457200" y="1417638"/>
          <a:ext cx="82296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17217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solidFill>
                  <a:prstClr val="black"/>
                </a:solidFill>
              </a:rPr>
              <a:t>Son Dönem Böbrek Yetmezliği</a:t>
            </a:r>
            <a:endParaRPr lang="tr-TR" sz="6600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2406288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5575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solidFill>
                  <a:prstClr val="black"/>
                </a:solidFill>
              </a:rPr>
              <a:t>Son Dönem Böbrek Yetmezliği</a:t>
            </a:r>
            <a:endParaRPr lang="tr-TR" sz="6600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37336582"/>
              </p:ext>
            </p:extLst>
          </p:nvPr>
        </p:nvGraphicFramePr>
        <p:xfrm>
          <a:off x="457200" y="1600200"/>
          <a:ext cx="807524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87442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Diyabetik </a:t>
            </a:r>
            <a:r>
              <a:rPr lang="tr-TR" dirty="0" err="1" smtClean="0"/>
              <a:t>nefropatinin</a:t>
            </a:r>
            <a:r>
              <a:rPr lang="tr-TR" dirty="0" smtClean="0"/>
              <a:t> erken teşhisi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25067969"/>
              </p:ext>
            </p:extLst>
          </p:nvPr>
        </p:nvGraphicFramePr>
        <p:xfrm>
          <a:off x="457200" y="1600200"/>
          <a:ext cx="8229600" cy="478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16328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dirty="0" smtClean="0"/>
              <a:t>Diyabetli hastada </a:t>
            </a:r>
            <a:r>
              <a:rPr lang="tr-TR" dirty="0" err="1" smtClean="0"/>
              <a:t>proteinüri</a:t>
            </a:r>
            <a:r>
              <a:rPr lang="tr-TR" dirty="0" smtClean="0"/>
              <a:t> varlığında yapılacak tetkikler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6041329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62063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473968" y="4509120"/>
            <a:ext cx="8229600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NELER YAPIYORUZ ???</a:t>
            </a:r>
            <a:endParaRPr lang="tr-T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Metin Yer Tutucusu 4"/>
          <p:cNvSpPr>
            <a:spLocks noGrp="1"/>
          </p:cNvSpPr>
          <p:nvPr>
            <p:ph idx="1"/>
          </p:nvPr>
        </p:nvSpPr>
        <p:spPr>
          <a:xfrm>
            <a:off x="473968" y="1412776"/>
            <a:ext cx="8229600" cy="146875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40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ÖNLEMEK</a:t>
            </a:r>
            <a:r>
              <a:rPr lang="tr-TR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İYİLEŞTİRMEKTEN DAHA KOLAYDIR</a:t>
            </a:r>
            <a:endParaRPr lang="tr-TR" sz="4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002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            Tedavi</a:t>
            </a:r>
            <a:endParaRPr lang="tr-TR" dirty="0"/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xmlns="" val="706056741"/>
              </p:ext>
            </p:extLst>
          </p:nvPr>
        </p:nvGraphicFramePr>
        <p:xfrm>
          <a:off x="179512" y="2204864"/>
          <a:ext cx="8856984" cy="459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6632"/>
            <a:ext cx="324036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9238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Eğitime ne zaman başlayalım?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latin typeface="+mj-lt"/>
              </a:rPr>
              <a:t>Diyabet tanısı alıp hastaneye yattığı ilk anda</a:t>
            </a:r>
          </a:p>
          <a:p>
            <a:r>
              <a:rPr lang="tr-TR" dirty="0" smtClean="0">
                <a:latin typeface="+mj-lt"/>
              </a:rPr>
              <a:t>Neler öğretiyoruz? </a:t>
            </a:r>
          </a:p>
          <a:p>
            <a:endParaRPr lang="tr-TR" dirty="0" smtClean="0">
              <a:latin typeface="+mj-lt"/>
            </a:endParaRPr>
          </a:p>
          <a:p>
            <a:r>
              <a:rPr lang="tr-TR" dirty="0" smtClean="0">
                <a:latin typeface="+mj-lt"/>
              </a:rPr>
              <a:t>Diyabeti ile </a:t>
            </a:r>
            <a:r>
              <a:rPr lang="tr-TR" b="1" dirty="0" smtClean="0">
                <a:solidFill>
                  <a:schemeClr val="accent1"/>
                </a:solidFill>
                <a:latin typeface="+mj-lt"/>
              </a:rPr>
              <a:t>iyi arkadaş </a:t>
            </a:r>
            <a:r>
              <a:rPr lang="tr-TR" dirty="0" smtClean="0">
                <a:latin typeface="+mj-lt"/>
              </a:rPr>
              <a:t>olmayı</a:t>
            </a:r>
          </a:p>
          <a:p>
            <a:pPr marL="0" indent="0">
              <a:buNone/>
            </a:pPr>
            <a:endParaRPr lang="tr-TR" dirty="0" smtClean="0">
              <a:latin typeface="+mj-lt"/>
            </a:endParaRPr>
          </a:p>
          <a:p>
            <a:endParaRPr lang="tr-TR" dirty="0">
              <a:latin typeface="+mj-lt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051792"/>
            <a:ext cx="2925038" cy="3074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3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Resim" descr="ty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277636" y="2004925"/>
            <a:ext cx="6375795" cy="4432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prstGeom prst="flowChartPunchedTape">
            <a:avLst/>
          </a:prstGeom>
          <a:solidFill>
            <a:srgbClr val="FF0066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r>
              <a:rPr lang="tr-T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Tip 1 Diyabette Kendi Kendine İzlem</a:t>
            </a:r>
          </a:p>
        </p:txBody>
      </p:sp>
    </p:spTree>
    <p:extLst>
      <p:ext uri="{BB962C8B-B14F-4D97-AF65-F5344CB8AC3E}">
        <p14:creationId xmlns:p14="http://schemas.microsoft.com/office/powerpoint/2010/main" xmlns="" val="404526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tr-TR" dirty="0" smtClean="0"/>
              <a:t>Kendi kendine izlem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dirty="0">
                <a:latin typeface="+mj-lt"/>
              </a:rPr>
              <a:t>Diyabette </a:t>
            </a:r>
            <a:r>
              <a:rPr lang="tr-TR" dirty="0" err="1">
                <a:latin typeface="+mj-lt"/>
              </a:rPr>
              <a:t>metabolik</a:t>
            </a:r>
            <a:r>
              <a:rPr lang="tr-TR" dirty="0">
                <a:latin typeface="+mj-lt"/>
              </a:rPr>
              <a:t> kontrolün sağlanması amacı ile diyabetlinin kendi kendine kan şekeri ile kan ve idrarda keton takibini yapması kendi kendine izlem veya evde izlem olarak tanımlanmaktadır.</a:t>
            </a:r>
          </a:p>
        </p:txBody>
      </p:sp>
    </p:spTree>
    <p:extLst>
      <p:ext uri="{BB962C8B-B14F-4D97-AF65-F5344CB8AC3E}">
        <p14:creationId xmlns:p14="http://schemas.microsoft.com/office/powerpoint/2010/main" xmlns="" val="174086077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8E5EA-0A3C-476C-8FA3-D9F923C2D094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4294967295"/>
          </p:nvPr>
        </p:nvSpPr>
        <p:spPr>
          <a:xfrm>
            <a:off x="372515" y="336935"/>
            <a:ext cx="8229600" cy="259228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endParaRPr lang="tr-TR" sz="2400" dirty="0" smtClean="0">
              <a:latin typeface="+mj-lt"/>
            </a:endParaRPr>
          </a:p>
          <a:p>
            <a:pPr marL="0" indent="0">
              <a:buNone/>
            </a:pPr>
            <a:r>
              <a:rPr lang="tr-TR" sz="2400" dirty="0" smtClean="0">
                <a:latin typeface="+mj-lt"/>
              </a:rPr>
              <a:t>Diyabet ekiplerinin en önemli görevi çocuk ve ailelere diyabeti kendilerinin yönetebileceği bilgi, beceri ve tutum kazandırmaktır ki, bu da iyi bir diyabet eğitimi ve danışmanlık hizmeti ile mümkündür</a:t>
            </a:r>
          </a:p>
        </p:txBody>
      </p:sp>
      <p:pic>
        <p:nvPicPr>
          <p:cNvPr id="7" name="6 Resim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02419" y="2912486"/>
            <a:ext cx="3969792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88392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Kendi kendine izlem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85313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tr-TR" sz="2400" dirty="0">
                <a:latin typeface="+mj-lt"/>
              </a:rPr>
              <a:t>K</a:t>
            </a:r>
            <a:r>
              <a:rPr lang="tr-TR" sz="2400" dirty="0" smtClean="0">
                <a:latin typeface="+mj-lt"/>
              </a:rPr>
              <a:t>olay ve ucuz </a:t>
            </a:r>
            <a:r>
              <a:rPr lang="tr-TR" sz="2400" dirty="0" err="1" smtClean="0">
                <a:latin typeface="+mj-lt"/>
              </a:rPr>
              <a:t>glisemik</a:t>
            </a:r>
            <a:r>
              <a:rPr lang="tr-TR" sz="2400" dirty="0" smtClean="0">
                <a:latin typeface="+mj-lt"/>
              </a:rPr>
              <a:t> kontrolü sağlar.</a:t>
            </a:r>
          </a:p>
          <a:p>
            <a:pPr algn="just">
              <a:buFont typeface="Wingdings" pitchFamily="2" charset="2"/>
              <a:buChar char="Ø"/>
            </a:pPr>
            <a:r>
              <a:rPr lang="tr-TR" sz="2400" dirty="0">
                <a:latin typeface="+mj-lt"/>
              </a:rPr>
              <a:t>K</a:t>
            </a:r>
            <a:r>
              <a:rPr lang="tr-TR" sz="2400" dirty="0" smtClean="0">
                <a:latin typeface="+mj-lt"/>
              </a:rPr>
              <a:t>omplikasyonların geciktirilmesi veya önlenmesi açısından önemlidir,</a:t>
            </a:r>
          </a:p>
          <a:p>
            <a:pPr algn="just">
              <a:buFont typeface="Wingdings" pitchFamily="2" charset="2"/>
              <a:buChar char="Ø"/>
            </a:pPr>
            <a:r>
              <a:rPr lang="tr-TR" sz="2400" dirty="0" err="1" smtClean="0">
                <a:latin typeface="+mj-lt"/>
              </a:rPr>
              <a:t>Beslenme,egzersiz</a:t>
            </a:r>
            <a:r>
              <a:rPr lang="tr-TR" sz="2400" dirty="0" smtClean="0">
                <a:latin typeface="+mj-lt"/>
              </a:rPr>
              <a:t> ve kan şekeri düzeyleri ile bağlantılı olarak hastanın eğitimine yardımcı olur,</a:t>
            </a:r>
          </a:p>
          <a:p>
            <a:pPr algn="just">
              <a:buFont typeface="Wingdings" pitchFamily="2" charset="2"/>
              <a:buChar char="Ø"/>
            </a:pPr>
            <a:r>
              <a:rPr lang="tr-TR" sz="2400" dirty="0">
                <a:latin typeface="+mj-lt"/>
              </a:rPr>
              <a:t>H</a:t>
            </a:r>
            <a:r>
              <a:rPr lang="tr-TR" sz="2400" dirty="0" smtClean="0">
                <a:latin typeface="+mj-lt"/>
              </a:rPr>
              <a:t>astanede yatış sıklığını ve yatış süresini azaltılır, </a:t>
            </a:r>
          </a:p>
          <a:p>
            <a:pPr algn="just">
              <a:buFont typeface="Wingdings" pitchFamily="2" charset="2"/>
              <a:buChar char="Ø"/>
            </a:pPr>
            <a:r>
              <a:rPr lang="tr-TR" sz="2400" dirty="0" smtClean="0">
                <a:latin typeface="+mj-lt"/>
              </a:rPr>
              <a:t>Daha esnek bir yaşam sürmesini sağlar,</a:t>
            </a:r>
          </a:p>
          <a:p>
            <a:pPr algn="just">
              <a:buFont typeface="Wingdings" pitchFamily="2" charset="2"/>
              <a:buChar char="Ø"/>
            </a:pPr>
            <a:r>
              <a:rPr lang="tr-TR" sz="2400" dirty="0">
                <a:latin typeface="+mj-lt"/>
              </a:rPr>
              <a:t>K</a:t>
            </a:r>
            <a:r>
              <a:rPr lang="tr-TR" sz="2400" dirty="0" smtClean="0">
                <a:latin typeface="+mj-lt"/>
              </a:rPr>
              <a:t>ısa ve uzun dönemde, diyabetin takip ve tedavi maliyetini azaltır.</a:t>
            </a:r>
          </a:p>
          <a:p>
            <a:pPr algn="just">
              <a:buFont typeface="Wingdings" pitchFamily="2" charset="2"/>
              <a:buChar char="Ø"/>
            </a:pPr>
            <a:r>
              <a:rPr lang="tr-TR" sz="2400" dirty="0" smtClean="0">
                <a:latin typeface="+mj-lt"/>
              </a:rPr>
              <a:t>Modern bir tedavi yöntemidir.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8E5EA-0A3C-476C-8FA3-D9F923C2D094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327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96944" cy="1143000"/>
          </a:xfrm>
        </p:spPr>
        <p:txBody>
          <a:bodyPr>
            <a:normAutofit fontScale="90000"/>
          </a:bodyPr>
          <a:lstStyle/>
          <a:p>
            <a:r>
              <a:rPr lang="tr-TR" dirty="0"/>
              <a:t>Evde Kan Şekeri İzlemi </a:t>
            </a:r>
            <a:br>
              <a:rPr lang="tr-TR" dirty="0"/>
            </a:br>
            <a:r>
              <a:rPr lang="tr-TR" dirty="0"/>
              <a:t>Self </a:t>
            </a:r>
            <a:r>
              <a:rPr lang="tr-TR" dirty="0" err="1"/>
              <a:t>Monitoring</a:t>
            </a:r>
            <a:r>
              <a:rPr lang="tr-TR" dirty="0"/>
              <a:t> of Blood </a:t>
            </a:r>
            <a:r>
              <a:rPr lang="tr-TR" dirty="0" err="1"/>
              <a:t>Glukoz</a:t>
            </a:r>
            <a:r>
              <a:rPr lang="tr-TR" dirty="0"/>
              <a:t> (SMBG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Font typeface="Wingdings" pitchFamily="2" charset="2"/>
              <a:buChar char="v"/>
            </a:pPr>
            <a:r>
              <a:rPr lang="tr-TR" sz="2400" dirty="0" smtClean="0">
                <a:latin typeface="+mj-lt"/>
              </a:rPr>
              <a:t>Diyabetli bireyin evde kendi kendine kan </a:t>
            </a:r>
            <a:r>
              <a:rPr lang="tr-TR" sz="2400" dirty="0" err="1" smtClean="0">
                <a:latin typeface="+mj-lt"/>
              </a:rPr>
              <a:t>glukoz</a:t>
            </a:r>
            <a:r>
              <a:rPr lang="tr-TR" sz="2400" dirty="0" smtClean="0">
                <a:latin typeface="+mj-lt"/>
              </a:rPr>
              <a:t> düzeylerini ölçmesi ve kayıt altına almasıdır</a:t>
            </a:r>
          </a:p>
          <a:p>
            <a:pPr marL="0" indent="0">
              <a:buNone/>
            </a:pPr>
            <a:endParaRPr lang="tr-TR" sz="2400" dirty="0" smtClean="0">
              <a:latin typeface="+mj-lt"/>
            </a:endParaRPr>
          </a:p>
          <a:p>
            <a:pPr marL="0" indent="0">
              <a:buFont typeface="Wingdings" pitchFamily="2" charset="2"/>
              <a:buChar char="v"/>
            </a:pPr>
            <a:r>
              <a:rPr lang="tr-TR" sz="2400" dirty="0" smtClean="0">
                <a:latin typeface="+mj-lt"/>
              </a:rPr>
              <a:t>Kan şekeri ölçümü tedavinin </a:t>
            </a:r>
            <a:r>
              <a:rPr lang="tr-TR" sz="2400" dirty="0" smtClean="0">
                <a:solidFill>
                  <a:srgbClr val="FF0000"/>
                </a:solidFill>
                <a:latin typeface="+mj-lt"/>
              </a:rPr>
              <a:t>ayrılmaz</a:t>
            </a:r>
            <a:r>
              <a:rPr lang="tr-TR" sz="2400" dirty="0" smtClean="0">
                <a:latin typeface="+mj-lt"/>
              </a:rPr>
              <a:t> bir parçasıdır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8E5EA-0A3C-476C-8FA3-D9F923C2D094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7 Resim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9240" y="3863187"/>
            <a:ext cx="2727920" cy="2699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1535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sz="3600" dirty="0"/>
              <a:t>Kan şekeri ölçümleri ne sıklıkta yapılmalı?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="" xmlns:a16="http://schemas.microsoft.com/office/drawing/2014/main" id="{39AA9467-E736-443E-93D7-BD7BEC038BA7}"/>
              </a:ext>
            </a:extLst>
          </p:cNvPr>
          <p:cNvSpPr/>
          <p:nvPr/>
        </p:nvSpPr>
        <p:spPr>
          <a:xfrm>
            <a:off x="438409" y="1704986"/>
            <a:ext cx="4320480" cy="137504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b="1" dirty="0">
                <a:solidFill>
                  <a:srgbClr val="0070C0"/>
                </a:solidFill>
                <a:latin typeface="+mj-lt"/>
              </a:rPr>
              <a:t>Günde 8-12 kez ölçüm:</a:t>
            </a:r>
          </a:p>
          <a:p>
            <a:r>
              <a:rPr lang="tr-TR" dirty="0">
                <a:solidFill>
                  <a:prstClr val="black"/>
                </a:solidFill>
                <a:latin typeface="+mj-lt"/>
              </a:rPr>
              <a:t>  Bebeklerde,</a:t>
            </a:r>
          </a:p>
          <a:p>
            <a:r>
              <a:rPr lang="tr-TR" dirty="0">
                <a:solidFill>
                  <a:prstClr val="black"/>
                </a:solidFill>
                <a:latin typeface="+mj-lt"/>
              </a:rPr>
              <a:t>  Keton pozitif olan diyabetlilerde,</a:t>
            </a:r>
          </a:p>
          <a:p>
            <a:r>
              <a:rPr lang="tr-TR" dirty="0">
                <a:solidFill>
                  <a:prstClr val="black"/>
                </a:solidFill>
                <a:latin typeface="+mj-lt"/>
              </a:rPr>
              <a:t>  </a:t>
            </a:r>
            <a:r>
              <a:rPr lang="tr-TR" dirty="0" err="1">
                <a:solidFill>
                  <a:prstClr val="black"/>
                </a:solidFill>
                <a:latin typeface="+mj-lt"/>
              </a:rPr>
              <a:t>Keto-asidoz</a:t>
            </a:r>
            <a:r>
              <a:rPr lang="tr-TR" dirty="0">
                <a:solidFill>
                  <a:prstClr val="black"/>
                </a:solidFill>
                <a:latin typeface="+mj-lt"/>
              </a:rPr>
              <a:t> komasında.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="" xmlns:a16="http://schemas.microsoft.com/office/drawing/2014/main" id="{33722777-5029-4F7C-A0DF-F07926496630}"/>
              </a:ext>
            </a:extLst>
          </p:cNvPr>
          <p:cNvSpPr/>
          <p:nvPr/>
        </p:nvSpPr>
        <p:spPr>
          <a:xfrm>
            <a:off x="283747" y="3393186"/>
            <a:ext cx="4968552" cy="271459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b="1" dirty="0">
                <a:solidFill>
                  <a:srgbClr val="0070C0"/>
                </a:solidFill>
                <a:latin typeface="+mj-lt"/>
              </a:rPr>
              <a:t>Günde 5-8 kez ölçüm:</a:t>
            </a:r>
          </a:p>
          <a:p>
            <a:r>
              <a:rPr lang="tr-TR" dirty="0">
                <a:solidFill>
                  <a:prstClr val="black"/>
                </a:solidFill>
                <a:latin typeface="+mj-lt"/>
              </a:rPr>
              <a:t>  Kan şekerleri oynak olan (</a:t>
            </a:r>
            <a:r>
              <a:rPr lang="tr-TR" dirty="0" err="1">
                <a:solidFill>
                  <a:prstClr val="black"/>
                </a:solidFill>
                <a:latin typeface="+mj-lt"/>
              </a:rPr>
              <a:t>Brittle</a:t>
            </a:r>
            <a:r>
              <a:rPr lang="tr-TR" dirty="0">
                <a:solidFill>
                  <a:prstClr val="black"/>
                </a:solidFill>
                <a:latin typeface="+mj-lt"/>
              </a:rPr>
              <a:t> diyabet) diyabetlilerde,</a:t>
            </a:r>
          </a:p>
          <a:p>
            <a:r>
              <a:rPr lang="tr-TR" dirty="0">
                <a:solidFill>
                  <a:prstClr val="black"/>
                </a:solidFill>
                <a:latin typeface="+mj-lt"/>
              </a:rPr>
              <a:t>  Karbonhidrat sayımına geçilen diyabetlilerde,</a:t>
            </a:r>
          </a:p>
          <a:p>
            <a:r>
              <a:rPr lang="tr-TR" dirty="0">
                <a:solidFill>
                  <a:prstClr val="black"/>
                </a:solidFill>
                <a:latin typeface="+mj-lt"/>
              </a:rPr>
              <a:t>  Hastalık durumlarında,</a:t>
            </a:r>
          </a:p>
          <a:p>
            <a:r>
              <a:rPr lang="tr-TR" dirty="0">
                <a:solidFill>
                  <a:prstClr val="black"/>
                </a:solidFill>
                <a:latin typeface="+mj-lt"/>
              </a:rPr>
              <a:t>  Hipoglisemi belirtilerini hissetmeyenlerde,</a:t>
            </a:r>
          </a:p>
          <a:p>
            <a:r>
              <a:rPr lang="tr-TR" dirty="0">
                <a:solidFill>
                  <a:prstClr val="black"/>
                </a:solidFill>
                <a:latin typeface="+mj-lt"/>
              </a:rPr>
              <a:t>  Yeni tanı konulan diyabetlilerde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="" xmlns:a16="http://schemas.microsoft.com/office/drawing/2014/main" id="{233D4F13-C98E-404A-B841-F975ABDFCB78}"/>
              </a:ext>
            </a:extLst>
          </p:cNvPr>
          <p:cNvSpPr/>
          <p:nvPr/>
        </p:nvSpPr>
        <p:spPr>
          <a:xfrm>
            <a:off x="5267998" y="3393186"/>
            <a:ext cx="3786500" cy="254146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b="1" dirty="0">
                <a:solidFill>
                  <a:srgbClr val="0070C0"/>
                </a:solidFill>
                <a:latin typeface="+mj-lt"/>
              </a:rPr>
              <a:t>Günde 3-5 kez ölçüm:</a:t>
            </a:r>
          </a:p>
          <a:p>
            <a:r>
              <a:rPr lang="tr-TR" dirty="0">
                <a:solidFill>
                  <a:prstClr val="black"/>
                </a:solidFill>
                <a:latin typeface="+mj-lt"/>
              </a:rPr>
              <a:t>  Diyabeti iyi kontrol altında olan diyabetliler,</a:t>
            </a:r>
          </a:p>
          <a:p>
            <a:r>
              <a:rPr lang="tr-TR" dirty="0">
                <a:solidFill>
                  <a:prstClr val="black"/>
                </a:solidFill>
                <a:latin typeface="+mj-lt"/>
              </a:rPr>
              <a:t>  Ağızdan hap kullanan tip 2 diyabetliler</a:t>
            </a:r>
          </a:p>
        </p:txBody>
      </p:sp>
      <p:pic>
        <p:nvPicPr>
          <p:cNvPr id="8" name="Resim 7" descr="metin, cihaz, kontrol paneli içeren bir resim&#10;&#10;Açıklama otomatik olarak oluşturuldu">
            <a:extLst>
              <a:ext uri="{FF2B5EF4-FFF2-40B4-BE49-F238E27FC236}">
                <a16:creationId xmlns="" xmlns:a16="http://schemas.microsoft.com/office/drawing/2014/main" id="{9CFE81C9-93CD-4AF4-AD6F-E799B6A40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67998" y="1406673"/>
            <a:ext cx="3214688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335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13338856"/>
              </p:ext>
            </p:extLst>
          </p:nvPr>
        </p:nvGraphicFramePr>
        <p:xfrm>
          <a:off x="457200" y="332656"/>
          <a:ext cx="8363272" cy="5793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7084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755576" y="260648"/>
            <a:ext cx="7776864" cy="6264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dirty="0">
                <a:latin typeface="+mj-lt"/>
              </a:rPr>
              <a:t>KENDİ KENDİNE İZLEM </a:t>
            </a:r>
          </a:p>
          <a:p>
            <a:pPr algn="ctr"/>
            <a:r>
              <a:rPr lang="tr-TR" sz="4000" dirty="0">
                <a:latin typeface="+mj-lt"/>
              </a:rPr>
              <a:t>İLE </a:t>
            </a:r>
          </a:p>
          <a:p>
            <a:pPr algn="ctr"/>
            <a:r>
              <a:rPr lang="tr-TR" sz="4000" dirty="0">
                <a:latin typeface="+mj-lt"/>
              </a:rPr>
              <a:t>KAZANIMLARIMIZ </a:t>
            </a:r>
          </a:p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75233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kişi, gök, kadın, tutma içeren bir resim&#10;&#10;Açıklama otomatik olarak oluşturuldu">
            <a:extLst>
              <a:ext uri="{FF2B5EF4-FFF2-40B4-BE49-F238E27FC236}">
                <a16:creationId xmlns="" xmlns:a16="http://schemas.microsoft.com/office/drawing/2014/main" id="{617126EE-7871-4722-ABDF-CAB88A095C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3003" y="1532245"/>
            <a:ext cx="1620180" cy="3138462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83A2C3C4-A40E-4960-B005-2690B3CDD6C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3736" y="1790246"/>
            <a:ext cx="2661681" cy="2661681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="" xmlns:a16="http://schemas.microsoft.com/office/drawing/2014/main" id="{EAFFF3E5-67F8-483D-AD17-715FCD7B588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22942" y="1533868"/>
            <a:ext cx="2232090" cy="2976120"/>
          </a:xfrm>
          <a:prstGeom prst="rect">
            <a:avLst/>
          </a:prstGeom>
        </p:spPr>
      </p:pic>
      <p:pic>
        <p:nvPicPr>
          <p:cNvPr id="9" name="Resim 8" descr="kişi, el içeren bir resim&#10;&#10;Açıklama otomatik olarak oluşturuldu">
            <a:extLst>
              <a:ext uri="{FF2B5EF4-FFF2-40B4-BE49-F238E27FC236}">
                <a16:creationId xmlns="" xmlns:a16="http://schemas.microsoft.com/office/drawing/2014/main" id="{6CAE2B4B-9E90-4759-8DEA-B50D64BFD9C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85970" y="1829867"/>
            <a:ext cx="2056223" cy="2364656"/>
          </a:xfrm>
          <a:prstGeom prst="rect">
            <a:avLst/>
          </a:prstGeom>
        </p:spPr>
      </p:pic>
      <p:pic>
        <p:nvPicPr>
          <p:cNvPr id="11" name="Resim 10" descr="metin, kol saati içeren bir resim&#10;&#10;Açıklama otomatik olarak oluşturuldu">
            <a:extLst>
              <a:ext uri="{FF2B5EF4-FFF2-40B4-BE49-F238E27FC236}">
                <a16:creationId xmlns="" xmlns:a16="http://schemas.microsoft.com/office/drawing/2014/main" id="{5EDAAA55-1DA5-4D93-9D71-FC9D571F2C7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398" y="4655974"/>
            <a:ext cx="2716996" cy="2094359"/>
          </a:xfrm>
          <a:prstGeom prst="rect">
            <a:avLst/>
          </a:prstGeom>
        </p:spPr>
      </p:pic>
      <p:pic>
        <p:nvPicPr>
          <p:cNvPr id="13" name="Resim 12" descr="cep telefonu içeren bir resim&#10;&#10;Açıklama otomatik olarak oluşturuldu">
            <a:extLst>
              <a:ext uri="{FF2B5EF4-FFF2-40B4-BE49-F238E27FC236}">
                <a16:creationId xmlns="" xmlns:a16="http://schemas.microsoft.com/office/drawing/2014/main" id="{43F5A70C-3B64-4F35-93A5-A96A4B17595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31832" y="4824535"/>
            <a:ext cx="1984847" cy="1438713"/>
          </a:xfrm>
          <a:prstGeom prst="rect">
            <a:avLst/>
          </a:prstGeom>
        </p:spPr>
      </p:pic>
      <p:pic>
        <p:nvPicPr>
          <p:cNvPr id="15" name="Resim 14" descr="kol saati, cihaz, ölçü aleti içeren bir resim&#10;&#10;Açıklama otomatik olarak oluşturuldu">
            <a:extLst>
              <a:ext uri="{FF2B5EF4-FFF2-40B4-BE49-F238E27FC236}">
                <a16:creationId xmlns="" xmlns:a16="http://schemas.microsoft.com/office/drawing/2014/main" id="{BA461A2F-D550-4822-8AA3-02AD5472B47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44661" y="4533669"/>
            <a:ext cx="2740406" cy="202044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Kan şekerini ölçebilir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83456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0C9DE020-7E62-4EFF-81DF-B7BFCDA47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687" y="135830"/>
            <a:ext cx="8229600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dirty="0">
                <a:latin typeface="+mj-lt"/>
              </a:rPr>
              <a:t>SENSÖRLER</a:t>
            </a:r>
          </a:p>
        </p:txBody>
      </p:sp>
      <p:pic>
        <p:nvPicPr>
          <p:cNvPr id="3" name="Picture 6" descr="metin, elektronik eşyalar, cep telefonu içeren bir resim&#10;&#10;Açıklama otomatik olarak oluşturuldu">
            <a:extLst>
              <a:ext uri="{FF2B5EF4-FFF2-40B4-BE49-F238E27FC236}">
                <a16:creationId xmlns="" xmlns:a16="http://schemas.microsoft.com/office/drawing/2014/main" id="{48E511EA-DB6D-4B8B-89AB-409C0CC6EBD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077" y="964617"/>
            <a:ext cx="3035767" cy="2581810"/>
          </a:xfrm>
          <a:prstGeom prst="rect">
            <a:avLst/>
          </a:prstGeom>
          <a:ln w="76200">
            <a:solidFill>
              <a:srgbClr val="00B0F0"/>
            </a:solidFill>
          </a:ln>
        </p:spPr>
      </p:pic>
      <p:pic>
        <p:nvPicPr>
          <p:cNvPr id="6" name="Picture 2" descr="Medtronic'in Gelecek Teknolojileri Neler ? | Diyabet Gelişmeleri">
            <a:extLst>
              <a:ext uri="{FF2B5EF4-FFF2-40B4-BE49-F238E27FC236}">
                <a16:creationId xmlns="" xmlns:a16="http://schemas.microsoft.com/office/drawing/2014/main" id="{B4C9B743-8760-4621-9622-59480374F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6833" y="700628"/>
            <a:ext cx="2816705" cy="2645545"/>
          </a:xfrm>
          <a:prstGeom prst="rect">
            <a:avLst/>
          </a:prstGeom>
          <a:noFill/>
          <a:ln w="762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Resim 8">
            <a:extLst>
              <a:ext uri="{FF2B5EF4-FFF2-40B4-BE49-F238E27FC236}">
                <a16:creationId xmlns="" xmlns:a16="http://schemas.microsoft.com/office/drawing/2014/main" id="{0ED7A78A-F1E0-4D42-B142-8E86DA7766DC}"/>
              </a:ext>
            </a:extLst>
          </p:cNvPr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228742" y="857797"/>
            <a:ext cx="737299" cy="1455546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="" xmlns:a16="http://schemas.microsoft.com/office/drawing/2014/main" id="{1D906BDC-3C0A-4311-A485-51D621D94CFD}"/>
              </a:ext>
            </a:extLst>
          </p:cNvPr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3216819" y="3541955"/>
            <a:ext cx="4680659" cy="3196773"/>
          </a:xfrm>
          <a:prstGeom prst="rect">
            <a:avLst/>
          </a:prstGeom>
          <a:ln w="76200">
            <a:solidFill>
              <a:schemeClr val="tx2"/>
            </a:solidFill>
          </a:ln>
        </p:spPr>
      </p:pic>
      <p:sp>
        <p:nvSpPr>
          <p:cNvPr id="11" name="Dikdörtgen: Köşeleri Yuvarlatılmış 10">
            <a:extLst>
              <a:ext uri="{FF2B5EF4-FFF2-40B4-BE49-F238E27FC236}">
                <a16:creationId xmlns="" xmlns:a16="http://schemas.microsoft.com/office/drawing/2014/main" id="{38228565-9E0A-47BC-A8B5-C6275FCD0F9E}"/>
              </a:ext>
            </a:extLst>
          </p:cNvPr>
          <p:cNvSpPr/>
          <p:nvPr/>
        </p:nvSpPr>
        <p:spPr>
          <a:xfrm>
            <a:off x="484687" y="260618"/>
            <a:ext cx="1604639" cy="949910"/>
          </a:xfrm>
          <a:prstGeom prst="roundRect">
            <a:avLst/>
          </a:prstGeom>
          <a:solidFill>
            <a:srgbClr val="00B0F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rgbClr val="FFFF00"/>
                </a:solidFill>
              </a:rPr>
              <a:t>FREESTYLE LİBRE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="" xmlns:a16="http://schemas.microsoft.com/office/drawing/2014/main" id="{3A32B52F-5B1D-4485-8A30-A64435653C42}"/>
              </a:ext>
            </a:extLst>
          </p:cNvPr>
          <p:cNvSpPr/>
          <p:nvPr/>
        </p:nvSpPr>
        <p:spPr>
          <a:xfrm>
            <a:off x="4529235" y="1268956"/>
            <a:ext cx="1541236" cy="914400"/>
          </a:xfrm>
          <a:prstGeom prst="round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>
                <a:solidFill>
                  <a:prstClr val="black"/>
                </a:solidFill>
              </a:rPr>
              <a:t>Guardian</a:t>
            </a:r>
            <a:r>
              <a:rPr lang="tr-TR" dirty="0">
                <a:solidFill>
                  <a:prstClr val="black"/>
                </a:solidFill>
              </a:rPr>
              <a:t> </a:t>
            </a:r>
            <a:r>
              <a:rPr lang="tr-TR" dirty="0" err="1">
                <a:solidFill>
                  <a:prstClr val="black"/>
                </a:solidFill>
              </a:rPr>
              <a:t>connct</a:t>
            </a:r>
            <a:endParaRPr lang="tr-TR" dirty="0">
              <a:solidFill>
                <a:prstClr val="black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="" xmlns:a16="http://schemas.microsoft.com/office/drawing/2014/main" id="{81923F42-9209-4DD3-871D-0E5E0BFE6354}"/>
              </a:ext>
            </a:extLst>
          </p:cNvPr>
          <p:cNvSpPr/>
          <p:nvPr/>
        </p:nvSpPr>
        <p:spPr>
          <a:xfrm>
            <a:off x="1541260" y="4566879"/>
            <a:ext cx="1571348" cy="9144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>
                <a:solidFill>
                  <a:prstClr val="black"/>
                </a:solidFill>
              </a:rPr>
              <a:t>Dexcom</a:t>
            </a:r>
            <a:r>
              <a:rPr lang="tr-TR" dirty="0">
                <a:solidFill>
                  <a:prstClr val="black"/>
                </a:solidFill>
              </a:rPr>
              <a:t> G6</a:t>
            </a:r>
          </a:p>
        </p:txBody>
      </p:sp>
      <p:pic>
        <p:nvPicPr>
          <p:cNvPr id="12" name="Resim 11" descr="kişisel bakım malzemeleri, cilt kremi içeren bir resim&#10;&#10;Açıklama otomatik olarak oluşturuldu">
            <a:extLst>
              <a:ext uri="{FF2B5EF4-FFF2-40B4-BE49-F238E27FC236}">
                <a16:creationId xmlns="" xmlns:a16="http://schemas.microsoft.com/office/drawing/2014/main" id="{A275A77B-AA14-4369-9A43-6C689154FD48}"/>
              </a:ext>
            </a:extLst>
          </p:cNvPr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365335" y="1376721"/>
            <a:ext cx="1175924" cy="106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69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dirty="0" err="1">
                <a:latin typeface="+mj-lt"/>
              </a:rPr>
              <a:t>Sensör</a:t>
            </a:r>
            <a:r>
              <a:rPr lang="tr-TR" dirty="0">
                <a:latin typeface="+mj-lt"/>
              </a:rPr>
              <a:t> nedir?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7"/>
            <a:ext cx="8229600" cy="2548874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endParaRPr lang="tr-TR" dirty="0">
              <a:latin typeface="+mj-lt"/>
            </a:endParaRPr>
          </a:p>
          <a:p>
            <a:r>
              <a:rPr lang="tr-TR" dirty="0">
                <a:latin typeface="+mj-lt"/>
              </a:rPr>
              <a:t>Kısaca algılayıcı demektir. </a:t>
            </a:r>
          </a:p>
          <a:p>
            <a:r>
              <a:rPr lang="tr-TR" dirty="0">
                <a:latin typeface="+mj-lt"/>
              </a:rPr>
              <a:t>Cilt altındaki hücreler arasında olan sıvıdaki glikoz düzeyini ölçer.    </a:t>
            </a:r>
          </a:p>
          <a:p>
            <a:pPr marL="0" indent="0">
              <a:buNone/>
            </a:pPr>
            <a:r>
              <a:rPr lang="tr-TR" dirty="0">
                <a:latin typeface="+mj-lt"/>
              </a:rPr>
              <a:t>                                 </a:t>
            </a:r>
          </a:p>
          <a:p>
            <a:pPr marL="0" indent="0">
              <a:buNone/>
            </a:pPr>
            <a:endParaRPr lang="tr-TR" dirty="0">
              <a:latin typeface="+mj-lt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="" xmlns:a16="http://schemas.microsoft.com/office/drawing/2014/main" id="{21AEB82E-671D-42EF-A7A6-B42389123D15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092280" y="16024"/>
            <a:ext cx="1894074" cy="2404016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1043608" y="4338222"/>
            <a:ext cx="7272808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r-TR" sz="2400" dirty="0"/>
              <a:t>Hipoglisemi ve </a:t>
            </a:r>
            <a:r>
              <a:rPr lang="tr-TR" sz="2400" dirty="0" err="1"/>
              <a:t>hiperglisemiyi</a:t>
            </a:r>
            <a:r>
              <a:rPr lang="tr-TR" sz="2400" dirty="0"/>
              <a:t> azaltmak</a:t>
            </a:r>
          </a:p>
          <a:p>
            <a:pPr algn="ctr"/>
            <a:r>
              <a:rPr lang="tr-TR" sz="2400" dirty="0" smtClean="0"/>
              <a:t>Glikoz </a:t>
            </a:r>
            <a:r>
              <a:rPr lang="tr-TR" sz="2400" dirty="0"/>
              <a:t>değerlerini normal seviyelerde tutmak</a:t>
            </a:r>
          </a:p>
          <a:p>
            <a:pPr algn="ctr"/>
            <a:r>
              <a:rPr lang="tr-TR" sz="2400" dirty="0" smtClean="0"/>
              <a:t>Glikoz </a:t>
            </a:r>
            <a:r>
              <a:rPr lang="tr-TR" sz="2400" dirty="0"/>
              <a:t>değişkenliğini </a:t>
            </a:r>
            <a:r>
              <a:rPr lang="tr-TR" sz="2400" dirty="0" smtClean="0"/>
              <a:t>önlemek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xmlns="" val="250927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DF3E94BA-F5A9-4FE0-95D4-1C5CC3617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62" y="191806"/>
            <a:ext cx="8229600" cy="1143000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4000" dirty="0" smtClean="0">
                <a:solidFill>
                  <a:schemeClr val="tx1"/>
                </a:solidFill>
                <a:latin typeface="+mj-lt"/>
              </a:rPr>
              <a:t>SENSÖR TAKILIŞI</a:t>
            </a:r>
            <a:endParaRPr lang="tr-TR" sz="4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" name="Resim 2" descr="kişisel bakım malzemeleri, cilt kremi içeren bir resim&#10;&#10;Açıklama otomatik olarak oluşturuldu">
            <a:extLst>
              <a:ext uri="{FF2B5EF4-FFF2-40B4-BE49-F238E27FC236}">
                <a16:creationId xmlns="" xmlns:a16="http://schemas.microsoft.com/office/drawing/2014/main" id="{C366071E-AFDF-487E-8FC0-520658F0F537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-12452" y="811458"/>
            <a:ext cx="2644214" cy="2393087"/>
          </a:xfrm>
          <a:prstGeom prst="rect">
            <a:avLst/>
          </a:prstGeom>
        </p:spPr>
      </p:pic>
      <p:pic>
        <p:nvPicPr>
          <p:cNvPr id="4" name="Resim 3" descr="bardak, kahve, iç mekan, kişi içeren bir resim&#10;&#10;Açıklama otomatik olarak oluşturuldu">
            <a:extLst>
              <a:ext uri="{FF2B5EF4-FFF2-40B4-BE49-F238E27FC236}">
                <a16:creationId xmlns="" xmlns:a16="http://schemas.microsoft.com/office/drawing/2014/main" id="{629D8009-6F94-43EC-A65F-39AFDE37C152}"/>
              </a:ext>
            </a:extLst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523862" y="1258984"/>
            <a:ext cx="2993038" cy="2244779"/>
          </a:xfrm>
          <a:prstGeom prst="rect">
            <a:avLst/>
          </a:prstGeom>
        </p:spPr>
      </p:pic>
      <p:pic>
        <p:nvPicPr>
          <p:cNvPr id="6" name="Resim 5" descr="kişi, iç mekan içeren bir resim&#10;&#10;Açıklama otomatik olarak oluşturuldu">
            <a:extLst>
              <a:ext uri="{FF2B5EF4-FFF2-40B4-BE49-F238E27FC236}">
                <a16:creationId xmlns="" xmlns:a16="http://schemas.microsoft.com/office/drawing/2014/main" id="{8575AEEA-8F36-4861-86EE-DECCDA320F19}"/>
              </a:ext>
            </a:extLst>
          </p:cNvPr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90221" y="3095574"/>
            <a:ext cx="3611516" cy="3695903"/>
          </a:xfrm>
          <a:prstGeom prst="rect">
            <a:avLst/>
          </a:prstGeom>
        </p:spPr>
      </p:pic>
      <p:pic>
        <p:nvPicPr>
          <p:cNvPr id="8" name="Resim 7" descr="iç mekan içeren bir resim&#10;&#10;Açıklama otomatik olarak oluşturuldu">
            <a:extLst>
              <a:ext uri="{FF2B5EF4-FFF2-40B4-BE49-F238E27FC236}">
                <a16:creationId xmlns="" xmlns:a16="http://schemas.microsoft.com/office/drawing/2014/main" id="{30DC5CED-0853-4155-8A7A-BB7E40E61DF3}"/>
              </a:ext>
            </a:extLst>
          </p:cNvPr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4705879" y="3693084"/>
            <a:ext cx="3760796" cy="2834886"/>
          </a:xfrm>
          <a:prstGeom prst="rect">
            <a:avLst/>
          </a:prstGeom>
        </p:spPr>
      </p:pic>
      <p:pic>
        <p:nvPicPr>
          <p:cNvPr id="7" name="Resim 6" descr="metin, kişi içeren bir resim&#10;&#10;Açıklama otomatik olarak oluşturuldu">
            <a:extLst>
              <a:ext uri="{FF2B5EF4-FFF2-40B4-BE49-F238E27FC236}">
                <a16:creationId xmlns="" xmlns:a16="http://schemas.microsoft.com/office/drawing/2014/main" id="{EF6CF424-A24B-4420-BC95-E0124D07575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70975" y="1334806"/>
            <a:ext cx="1741826" cy="162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012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54033"/>
            <a:ext cx="5328592" cy="601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etin Yer Tutucusu 3"/>
          <p:cNvSpPr>
            <a:spLocks noGrp="1"/>
          </p:cNvSpPr>
          <p:nvPr>
            <p:ph idx="1"/>
          </p:nvPr>
        </p:nvSpPr>
        <p:spPr>
          <a:xfrm>
            <a:off x="251520" y="764704"/>
            <a:ext cx="325070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Doğru dozda insülin uygulayabilir</a:t>
            </a:r>
          </a:p>
          <a:p>
            <a:pPr marL="0" indent="0">
              <a:buNone/>
            </a:pPr>
            <a:endParaRPr lang="tr-TR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</a:rPr>
              <a:t>Karbonhidrat sayımı yapabilir</a:t>
            </a:r>
            <a:endParaRPr lang="tr-T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067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DF36D820-F2E9-4BAD-B561-0D799A49EBE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628800"/>
            <a:ext cx="4788024" cy="522920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="" xmlns:a16="http://schemas.microsoft.com/office/drawing/2014/main" id="{3E5C8DF0-E836-46DA-B949-7DEEAA027C9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9910" y="1628841"/>
            <a:ext cx="4392488" cy="5212463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Karbonhidrat saymak büyük kolaylık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90325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Hipoglisemi durumunu yönetebilir</a:t>
            </a:r>
            <a:endParaRPr lang="tr-TR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72" y="1916832"/>
            <a:ext cx="7937455" cy="417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985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tr-TR" dirty="0" smtClean="0"/>
              <a:t>Hipoglisemi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78" y="1268760"/>
            <a:ext cx="8229600" cy="533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271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4000" b="1" dirty="0" err="1" smtClean="0">
                <a:solidFill>
                  <a:schemeClr val="tx1"/>
                </a:solidFill>
                <a:latin typeface="+mj-lt"/>
              </a:rPr>
              <a:t>Hiperglisemi</a:t>
            </a:r>
            <a:r>
              <a:rPr lang="tr-TR" sz="40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tr-TR" sz="4000" b="1" dirty="0" smtClean="0">
                <a:solidFill>
                  <a:schemeClr val="tx1"/>
                </a:solidFill>
                <a:latin typeface="+mj-lt"/>
              </a:rPr>
              <a:t>durumunu yönetebilir</a:t>
            </a:r>
            <a:endParaRPr lang="tr-TR" sz="4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dirty="0">
                <a:solidFill>
                  <a:prstClr val="black">
                    <a:tint val="75000"/>
                  </a:prstClr>
                </a:solidFill>
              </a:rPr>
              <a:t>Hem. Nevin ŞENGÜLOĞLU</a:t>
            </a: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50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1" y="1412776"/>
            <a:ext cx="7987815" cy="5184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80771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7637" y="-17007"/>
            <a:ext cx="9439275" cy="6892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0825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3774912" cy="550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2" y="1268760"/>
            <a:ext cx="4824536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1257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Keton bakabilir ve süreci yönetebilir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28689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Defter kaydının önemini kavramıştır</a:t>
            </a:r>
            <a:endParaRPr lang="tr-T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9552" y="1094801"/>
            <a:ext cx="8147248" cy="559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23460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="" xmlns:a16="http://schemas.microsoft.com/office/drawing/2014/main" id="{F389D689-8B95-4E2D-9529-5811C428EDC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5949" y="1503898"/>
            <a:ext cx="4366320" cy="5237471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FDCC746F-F3F7-432F-B93B-56CEFCF32FB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5549" y="1503899"/>
            <a:ext cx="4427984" cy="5237470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Teknolojidende</a:t>
            </a:r>
            <a:r>
              <a:rPr lang="tr-TR" dirty="0" smtClean="0"/>
              <a:t> yararlanarak diyabetini iyi yönetebilir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33774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5" y="1257672"/>
            <a:ext cx="4680520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6441" y="1268760"/>
            <a:ext cx="4139952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İnsülin pompası ve güzellikleri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99685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C40C65DF-3E0B-42F7-921D-D790EFD30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Egzersiz =Kan şekerim dengede</a:t>
            </a:r>
            <a:endParaRPr lang="tr-TR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="" xmlns:a16="http://schemas.microsoft.com/office/drawing/2014/main" id="{D8286DAB-7CBD-49C0-9FBA-4A8CFC11FC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085" y="1600200"/>
            <a:ext cx="7567830" cy="4525963"/>
          </a:xfrm>
        </p:spPr>
      </p:pic>
    </p:spTree>
    <p:extLst>
      <p:ext uri="{BB962C8B-B14F-4D97-AF65-F5344CB8AC3E}">
        <p14:creationId xmlns:p14="http://schemas.microsoft.com/office/powerpoint/2010/main" xmlns="" val="279119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anchor="ctr">
            <a:normAutofit/>
          </a:bodyPr>
          <a:lstStyle/>
          <a:p>
            <a:r>
              <a:rPr lang="tr-TR" dirty="0"/>
              <a:t>Eğitim </a:t>
            </a:r>
            <a:r>
              <a:rPr lang="tr-TR" dirty="0" smtClean="0"/>
              <a:t>Yöntemi</a:t>
            </a:r>
            <a:endParaRPr lang="tr-TR" dirty="0"/>
          </a:p>
        </p:txBody>
      </p:sp>
      <p:graphicFrame>
        <p:nvGraphicFramePr>
          <p:cNvPr id="5" name="2 İçerik Yer Tutucusu">
            <a:extLst>
              <a:ext uri="{FF2B5EF4-FFF2-40B4-BE49-F238E27FC236}">
                <a16:creationId xmlns="" xmlns:a16="http://schemas.microsoft.com/office/drawing/2014/main" id="{4250B14A-A1A6-4069-B96F-777BE06C5F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8804370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00177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4" y="548680"/>
            <a:ext cx="8352928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36961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8860610" cy="567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95017" y="58614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tr-TR" dirty="0" err="1" smtClean="0"/>
              <a:t>Pandemide</a:t>
            </a:r>
            <a:r>
              <a:rPr lang="tr-TR" dirty="0" smtClean="0"/>
              <a:t> online eğitimlerle devam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83202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Diyabetli çocuklar kampı  </a:t>
            </a:r>
            <a:endParaRPr lang="tr-T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355976" y="2132856"/>
            <a:ext cx="4572638" cy="3429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3 Resim" descr="49732404-40a9-4437-a50e-708c3985f77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84910" y="1579418"/>
            <a:ext cx="4156364" cy="4864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76581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" y="1392889"/>
            <a:ext cx="8549580" cy="5347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Diyabet kampında akran eğitimi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0064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213" y="1260764"/>
            <a:ext cx="8791575" cy="53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Küçük grup eğitimi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84945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8" name="Picture 4" descr="türkiye halk sağlığı kurumu çocukluk çağı diyabet eğitim kitapçığı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50" y="188640"/>
            <a:ext cx="8712967" cy="64807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5468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rkadasimdiyabet.com/img/asset/bWFpbi9XaGF0c0FwcC1JbWFnZS0yMDE4LTEwLTE4LWF0LTEwLjMxLjUxLmpwZWc=?w=250&amp;s=8f490fd0e0a895e2ae6094867b8185d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106" y="44091"/>
            <a:ext cx="2939744" cy="3429000"/>
          </a:xfrm>
          <a:prstGeom prst="rect">
            <a:avLst/>
          </a:prstGeom>
          <a:noFill/>
        </p:spPr>
      </p:pic>
      <p:pic>
        <p:nvPicPr>
          <p:cNvPr id="1028" name="Picture 4" descr="http://www.arkadasimdiyabet.com/img/asset/bWFpbi9vZ3Jlbml5b3J1ei9va3V5YXJhay1vZ3JlbmVsaW0vYXJrYWRhcy1vbG1hLXphbWFuaS5qcGc=?w=250&amp;s=58774a2f348f215ed1da708a21cdbcb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1" y="57014"/>
            <a:ext cx="2664296" cy="3538166"/>
          </a:xfrm>
          <a:prstGeom prst="rect">
            <a:avLst/>
          </a:prstGeom>
          <a:noFill/>
        </p:spPr>
      </p:pic>
      <p:pic>
        <p:nvPicPr>
          <p:cNvPr id="1030" name="Picture 6" descr="http://www.arkadasimdiyabet.com/img/asset/bWFpbi9vZ3Jlbml5b3J1ei9va3V5YXJhay1vZ3JlbmVsaW0vc2VrZXJsaS1jb2N1Z3VuLWd1bmx1Z3UuanBn?w=250&amp;s=6b834c4c3ea2d5eac19045c3bf7761f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7" y="161923"/>
            <a:ext cx="2448272" cy="3448051"/>
          </a:xfrm>
          <a:prstGeom prst="rect">
            <a:avLst/>
          </a:prstGeom>
          <a:noFill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95536" y="3429000"/>
            <a:ext cx="280831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427986" y="3610029"/>
            <a:ext cx="2664296" cy="2987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79875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0000"/>
                </a:solidFill>
              </a:rPr>
              <a:t>Avrupa Diyabet Birliğinin Önerdiği Diyabetle İlişkili Beceri Yaşları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11560" y="1556792"/>
            <a:ext cx="809865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82443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 smtClean="0">
                <a:solidFill>
                  <a:srgbClr val="C00000"/>
                </a:solidFill>
              </a:rPr>
              <a:t>DİYABETLİ BİREYE VE YAKININA VERİLECEK ÖNEMLİ MESAJLAR</a:t>
            </a:r>
            <a:endParaRPr lang="tr-TR" sz="3200" dirty="0">
              <a:solidFill>
                <a:srgbClr val="C00000"/>
              </a:solidFill>
            </a:endParaRP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167102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03443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26A11B30-C9C9-4EE5-92D2-733354393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Özetle Kendi Kendine İzlem</a:t>
            </a:r>
          </a:p>
        </p:txBody>
      </p:sp>
      <p:sp>
        <p:nvSpPr>
          <p:cNvPr id="4" name="Dikdörtgen 3"/>
          <p:cNvSpPr/>
          <p:nvPr/>
        </p:nvSpPr>
        <p:spPr>
          <a:xfrm>
            <a:off x="1121532" y="1314100"/>
            <a:ext cx="705678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+mj-lt"/>
              </a:rPr>
              <a:t>Diyabetli bireyde </a:t>
            </a:r>
            <a:r>
              <a:rPr lang="tr-TR" dirty="0" err="1">
                <a:latin typeface="+mj-lt"/>
              </a:rPr>
              <a:t>glisemik</a:t>
            </a:r>
            <a:r>
              <a:rPr lang="tr-TR" dirty="0">
                <a:latin typeface="+mj-lt"/>
              </a:rPr>
              <a:t> kontrolü sağlamada olumlu etkiye sahiptir</a:t>
            </a:r>
            <a:r>
              <a:rPr lang="tr-TR" dirty="0" smtClean="0">
                <a:latin typeface="+mj-lt"/>
              </a:rPr>
              <a:t>.</a:t>
            </a:r>
            <a:endParaRPr lang="tr-TR" dirty="0">
              <a:latin typeface="+mj-lt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1121532" y="2152070"/>
            <a:ext cx="7056784" cy="936104"/>
          </a:xfrm>
          <a:prstGeom prst="rect">
            <a:avLst/>
          </a:prstGeom>
          <a:solidFill>
            <a:srgbClr val="92D050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+mj-lt"/>
              </a:rPr>
              <a:t>İstenen </a:t>
            </a:r>
            <a:r>
              <a:rPr lang="tr-TR" dirty="0" err="1">
                <a:latin typeface="+mj-lt"/>
              </a:rPr>
              <a:t>glisemik</a:t>
            </a:r>
            <a:r>
              <a:rPr lang="tr-TR" dirty="0">
                <a:latin typeface="+mj-lt"/>
              </a:rPr>
              <a:t> kontrol seviyelerine ulaşmayı sağlar. Diyabetli çocuk/ergenler tarafından hipoglisemi ve </a:t>
            </a:r>
            <a:r>
              <a:rPr lang="tr-TR" dirty="0" err="1">
                <a:latin typeface="+mj-lt"/>
              </a:rPr>
              <a:t>hipergliseminin</a:t>
            </a:r>
            <a:r>
              <a:rPr lang="tr-TR" dirty="0">
                <a:latin typeface="+mj-lt"/>
              </a:rPr>
              <a:t> tanınmasını sağlar</a:t>
            </a:r>
            <a:r>
              <a:rPr lang="tr-TR" dirty="0" smtClean="0">
                <a:latin typeface="+mj-lt"/>
              </a:rPr>
              <a:t>.</a:t>
            </a:r>
            <a:endParaRPr lang="tr-TR" dirty="0">
              <a:latin typeface="+mj-lt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121532" y="3400652"/>
            <a:ext cx="7056784" cy="792088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+mj-lt"/>
              </a:rPr>
              <a:t>Alışkanlıkların </a:t>
            </a:r>
            <a:r>
              <a:rPr lang="tr-TR" dirty="0" smtClean="0">
                <a:latin typeface="+mj-lt"/>
              </a:rPr>
              <a:t>düzenlenmesine </a:t>
            </a:r>
            <a:r>
              <a:rPr lang="tr-TR" dirty="0">
                <a:latin typeface="+mj-lt"/>
              </a:rPr>
              <a:t>ve yönetilmesine yardımcı (beslenme, egzersiz, ilaç dozu) olur</a:t>
            </a:r>
            <a:r>
              <a:rPr lang="tr-TR" dirty="0" smtClean="0">
                <a:latin typeface="+mj-lt"/>
              </a:rPr>
              <a:t>.</a:t>
            </a:r>
            <a:endParaRPr lang="tr-TR" dirty="0">
              <a:latin typeface="+mj-lt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1091622" y="4431248"/>
            <a:ext cx="7086872" cy="86653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+mj-lt"/>
              </a:rPr>
              <a:t>Sağlık profesyonellerine tedavi planının yürütülmesinde rehberlik eder</a:t>
            </a:r>
            <a:r>
              <a:rPr lang="tr-TR" dirty="0" smtClean="0">
                <a:latin typeface="+mj-lt"/>
              </a:rPr>
              <a:t>.</a:t>
            </a:r>
            <a:endParaRPr lang="tr-TR" dirty="0">
              <a:latin typeface="+mj-lt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1091622" y="5535814"/>
            <a:ext cx="7086694" cy="93610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latin typeface="+mj-lt"/>
              </a:rPr>
              <a:t>Diyabetli çocuk/ergenlerin </a:t>
            </a:r>
            <a:r>
              <a:rPr lang="tr-TR" dirty="0" err="1">
                <a:latin typeface="+mj-lt"/>
              </a:rPr>
              <a:t>glisemik</a:t>
            </a:r>
            <a:r>
              <a:rPr lang="tr-TR" dirty="0">
                <a:latin typeface="+mj-lt"/>
              </a:rPr>
              <a:t> kontrol üzerindeki yaşam tarzı ve tıbbi tedavi ile ilgili bilgi düzeyini arttırır ve yetkilendirir</a:t>
            </a:r>
            <a:r>
              <a:rPr lang="tr-TR" dirty="0" smtClean="0">
                <a:latin typeface="+mj-lt"/>
              </a:rPr>
              <a:t>.</a:t>
            </a:r>
            <a:endParaRPr lang="tr-T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315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="" xmlns:a16="http://schemas.microsoft.com/office/drawing/2014/main" id="{E33631A5-2FE4-408C-9482-567B7BA249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5289" y="1340768"/>
            <a:ext cx="3780420" cy="5328592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82791864-9A52-441D-B8F5-37927708FE0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2008" y="1196752"/>
            <a:ext cx="3888432" cy="5472608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Eğitim nerde biz orada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69134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522" y="1268760"/>
            <a:ext cx="8912999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Whatsaptan</a:t>
            </a:r>
            <a:r>
              <a:rPr lang="tr-TR" dirty="0" smtClean="0"/>
              <a:t> da takipteyiz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04581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759" y="438150"/>
            <a:ext cx="3456384" cy="6322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31616" y="332392"/>
            <a:ext cx="5112570" cy="625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259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60648"/>
            <a:ext cx="6155932" cy="6441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Metin Yer Tutucusu 3"/>
          <p:cNvSpPr>
            <a:spLocks noGrp="1"/>
          </p:cNvSpPr>
          <p:nvPr>
            <p:ph idx="4294967295"/>
          </p:nvPr>
        </p:nvSpPr>
        <p:spPr>
          <a:xfrm>
            <a:off x="323528" y="980728"/>
            <a:ext cx="2267744" cy="4525963"/>
          </a:xfrm>
        </p:spPr>
        <p:txBody>
          <a:bodyPr>
            <a:normAutofit/>
          </a:bodyPr>
          <a:lstStyle/>
          <a:p>
            <a:r>
              <a:rPr lang="tr-TR" dirty="0" smtClean="0">
                <a:latin typeface="+mj-lt"/>
              </a:rPr>
              <a:t>Okulda diyabet günü etkinliği</a:t>
            </a:r>
            <a:endParaRPr lang="tr-T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765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997527"/>
            <a:ext cx="3830193" cy="570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3186" y="980733"/>
            <a:ext cx="5480814" cy="57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217749"/>
            <a:ext cx="8229600" cy="722889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Diyabet ekip işidir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0855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31120"/>
            <a:ext cx="8696325" cy="582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5648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23 Nisan Hazırlığı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93200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955" y="260648"/>
            <a:ext cx="8784976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0692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Eğitim</a:t>
            </a:r>
            <a:r>
              <a:rPr lang="tr-TR" dirty="0" smtClean="0"/>
              <a:t> ile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latin typeface="+mj-lt"/>
              </a:rPr>
              <a:t>Hastalığın kontrol altına alınmasıyla komplikasyonlar ortalama % 60 oranında azaltılabilir.</a:t>
            </a:r>
          </a:p>
          <a:p>
            <a:r>
              <a:rPr lang="tr-TR" dirty="0" smtClean="0">
                <a:solidFill>
                  <a:srgbClr val="FF0000"/>
                </a:solidFill>
                <a:latin typeface="+mj-lt"/>
              </a:rPr>
              <a:t>Diyabet eğitimi verilen hastalarda;</a:t>
            </a:r>
          </a:p>
          <a:p>
            <a:pPr lvl="1"/>
            <a:r>
              <a:rPr lang="tr-TR" dirty="0" smtClean="0">
                <a:latin typeface="+mj-lt"/>
              </a:rPr>
              <a:t>İlaç kullanımı % 15-20</a:t>
            </a:r>
          </a:p>
          <a:p>
            <a:pPr lvl="1"/>
            <a:r>
              <a:rPr lang="tr-TR" dirty="0" smtClean="0">
                <a:latin typeface="+mj-lt"/>
              </a:rPr>
              <a:t>Bacak ampütasyonlarını %50</a:t>
            </a:r>
          </a:p>
          <a:p>
            <a:pPr lvl="1"/>
            <a:r>
              <a:rPr lang="tr-TR" dirty="0" smtClean="0">
                <a:latin typeface="+mj-lt"/>
              </a:rPr>
              <a:t>Diğer komplikasyonları %30</a:t>
            </a:r>
          </a:p>
          <a:p>
            <a:pPr lvl="1"/>
            <a:r>
              <a:rPr lang="tr-TR" dirty="0" smtClean="0">
                <a:latin typeface="+mj-lt"/>
              </a:rPr>
              <a:t>Total harcamaları %15 </a:t>
            </a:r>
            <a:endParaRPr lang="tr-T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277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tr-TR" b="1" dirty="0">
                <a:solidFill>
                  <a:schemeClr val="tx2"/>
                </a:solidFill>
              </a:rPr>
              <a:t>Neden 14 Kasım’da başka bir gün değil</a:t>
            </a:r>
            <a:r>
              <a:rPr lang="tr-TR" b="1" dirty="0" smtClean="0">
                <a:solidFill>
                  <a:schemeClr val="tx2"/>
                </a:solidFill>
              </a:rPr>
              <a:t>?</a:t>
            </a:r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7"/>
            <a:ext cx="8229600" cy="1612770"/>
          </a:xfrm>
        </p:spPr>
        <p:txBody>
          <a:bodyPr>
            <a:normAutofit/>
          </a:bodyPr>
          <a:lstStyle/>
          <a:p>
            <a:pPr lvl="0"/>
            <a:r>
              <a:rPr lang="tr-TR" dirty="0"/>
              <a:t>14 Kasım özellikle tip 1 diyabetli kişilerde yaşam kurtarıcı </a:t>
            </a:r>
            <a:r>
              <a:rPr lang="tr-TR" dirty="0" err="1"/>
              <a:t>insulini</a:t>
            </a:r>
            <a:r>
              <a:rPr lang="tr-TR" dirty="0"/>
              <a:t> bulan bilim adamı </a:t>
            </a:r>
            <a:r>
              <a:rPr lang="tr-TR" dirty="0" err="1"/>
              <a:t>Sir</a:t>
            </a:r>
            <a:r>
              <a:rPr lang="tr-TR" dirty="0"/>
              <a:t> </a:t>
            </a:r>
            <a:r>
              <a:rPr lang="tr-TR" dirty="0" err="1"/>
              <a:t>Frederik</a:t>
            </a:r>
            <a:r>
              <a:rPr lang="tr-TR" dirty="0"/>
              <a:t> </a:t>
            </a:r>
            <a:r>
              <a:rPr lang="tr-TR" dirty="0" err="1"/>
              <a:t>Banting’in</a:t>
            </a:r>
            <a:r>
              <a:rPr lang="tr-TR" dirty="0"/>
              <a:t> doğum günü </a:t>
            </a:r>
            <a:endParaRPr lang="tr-TR" sz="1800" dirty="0" smtClean="0"/>
          </a:p>
          <a:p>
            <a:pPr lvl="0"/>
            <a:endParaRPr lang="tr-TR" dirty="0"/>
          </a:p>
          <a:p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123728" y="4869160"/>
            <a:ext cx="45720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tr-TR" sz="2400" dirty="0" err="1"/>
              <a:t>Banting</a:t>
            </a:r>
            <a:r>
              <a:rPr lang="tr-TR" sz="2400" dirty="0"/>
              <a:t> ve </a:t>
            </a:r>
            <a:r>
              <a:rPr lang="tr-TR" sz="2400" dirty="0" smtClean="0"/>
              <a:t>Best </a:t>
            </a:r>
          </a:p>
          <a:p>
            <a:pPr algn="ctr"/>
            <a:r>
              <a:rPr lang="tr-TR" sz="2400" dirty="0" smtClean="0"/>
              <a:t>1923 </a:t>
            </a:r>
            <a:r>
              <a:rPr lang="tr-TR" sz="2400" dirty="0"/>
              <a:t>yılında tıpta Nobel Ödülü’nü kazandılar.</a:t>
            </a:r>
          </a:p>
        </p:txBody>
      </p:sp>
    </p:spTree>
    <p:extLst>
      <p:ext uri="{BB962C8B-B14F-4D97-AF65-F5344CB8AC3E}">
        <p14:creationId xmlns:p14="http://schemas.microsoft.com/office/powerpoint/2010/main" xmlns="" val="275600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xmlns="" val="3365750237"/>
              </p:ext>
            </p:extLst>
          </p:nvPr>
        </p:nvGraphicFramePr>
        <p:xfrm>
          <a:off x="251520" y="404664"/>
          <a:ext cx="8784976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32982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56984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96" y="116632"/>
            <a:ext cx="8856984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323530" y="3292918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tr-TR" b="1" dirty="0">
                <a:solidFill>
                  <a:srgbClr val="CE4F56"/>
                </a:solidFill>
                <a:latin typeface="Poppins"/>
              </a:rPr>
              <a:t> </a:t>
            </a:r>
            <a:r>
              <a:rPr lang="tr-TR" b="1" dirty="0" smtClean="0">
                <a:solidFill>
                  <a:srgbClr val="1F497D">
                    <a:lumMod val="50000"/>
                  </a:srgbClr>
                </a:solidFill>
                <a:latin typeface="Poppins"/>
              </a:rPr>
              <a:t>"Mavi umudu, halka birlik ve beraberliği temsil eder.</a:t>
            </a:r>
            <a:r>
              <a:rPr lang="tr-TR" b="1" dirty="0">
                <a:solidFill>
                  <a:srgbClr val="1F497D">
                    <a:lumMod val="50000"/>
                  </a:srgbClr>
                </a:solidFill>
                <a:latin typeface="Poppin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392992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="" xmlns:a16="http://schemas.microsoft.com/office/drawing/2014/main" id="{CC2A000D-B70E-4CF0-BC6E-3E66B353B2F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1580" y="7123"/>
            <a:ext cx="7560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083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7145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12725"/>
            <a:ext cx="9144000" cy="643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5532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0280" y="125728"/>
            <a:ext cx="9126943" cy="6552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1920903" y="604716"/>
            <a:ext cx="5184576" cy="92333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lang="tr-TR" sz="5400" b="1" dirty="0" smtClean="0">
                <a:solidFill>
                  <a:srgbClr val="A50021"/>
                </a:solidFill>
              </a:rPr>
              <a:t>T</a:t>
            </a:r>
            <a:r>
              <a:rPr lang="tr-TR" sz="5400" b="1" dirty="0" smtClean="0">
                <a:solidFill>
                  <a:srgbClr val="990033"/>
                </a:solidFill>
              </a:rPr>
              <a:t>E</a:t>
            </a:r>
            <a:r>
              <a:rPr lang="tr-TR" sz="5400" b="1" dirty="0" smtClean="0">
                <a:solidFill>
                  <a:srgbClr val="660033"/>
                </a:solidFill>
              </a:rPr>
              <a:t>Ş</a:t>
            </a:r>
            <a:r>
              <a:rPr lang="tr-TR" sz="5400" b="1" dirty="0" smtClean="0">
                <a:solidFill>
                  <a:srgbClr val="990099"/>
                </a:solidFill>
              </a:rPr>
              <a:t>E</a:t>
            </a:r>
            <a:r>
              <a:rPr lang="tr-TR" sz="5400" b="1" dirty="0" smtClean="0">
                <a:solidFill>
                  <a:srgbClr val="9900CC"/>
                </a:solidFill>
              </a:rPr>
              <a:t>K</a:t>
            </a:r>
            <a:r>
              <a:rPr lang="tr-TR" sz="5400" b="1" dirty="0" smtClean="0">
                <a:solidFill>
                  <a:srgbClr val="6600CC"/>
                </a:solidFill>
              </a:rPr>
              <a:t>K</a:t>
            </a:r>
            <a:r>
              <a:rPr lang="tr-TR" sz="5400" b="1" dirty="0" smtClean="0">
                <a:solidFill>
                  <a:srgbClr val="333399"/>
                </a:solidFill>
              </a:rPr>
              <a:t>Ü</a:t>
            </a:r>
            <a:r>
              <a:rPr lang="tr-TR" sz="5400" b="1" dirty="0" smtClean="0">
                <a:solidFill>
                  <a:srgbClr val="0000CC"/>
                </a:solidFill>
              </a:rPr>
              <a:t>R</a:t>
            </a:r>
            <a:r>
              <a:rPr lang="tr-TR" sz="5400" b="1" dirty="0" smtClean="0">
                <a:solidFill>
                  <a:srgbClr val="0066FF"/>
                </a:solidFill>
              </a:rPr>
              <a:t>L</a:t>
            </a:r>
            <a:r>
              <a:rPr lang="tr-TR" sz="5400" b="1" dirty="0" smtClean="0">
                <a:solidFill>
                  <a:srgbClr val="33CCFF"/>
                </a:solidFill>
              </a:rPr>
              <a:t>E</a:t>
            </a:r>
            <a:r>
              <a:rPr lang="tr-TR" sz="5400" b="1" dirty="0" smtClean="0">
                <a:solidFill>
                  <a:srgbClr val="66FFCC"/>
                </a:solidFill>
              </a:rPr>
              <a:t>R</a:t>
            </a:r>
            <a:endParaRPr lang="tr-TR" sz="5400" b="1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326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isse Senedi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lim">
  <a:themeElements>
    <a:clrScheme name="Dilim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Dilim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lim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13047</TotalTime>
  <Words>1657</Words>
  <Application>Microsoft Office PowerPoint</Application>
  <PresentationFormat>Ekran Gösterisi (4:3)</PresentationFormat>
  <Paragraphs>314</Paragraphs>
  <Slides>81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81</vt:i4>
      </vt:variant>
    </vt:vector>
  </HeadingPairs>
  <TitlesOfParts>
    <vt:vector size="83" baseType="lpstr">
      <vt:lpstr>1_Ofis Teması</vt:lpstr>
      <vt:lpstr>Dilim</vt:lpstr>
      <vt:lpstr>Diyabetik nefropati ve çocuklarda diyabet yönetimi</vt:lpstr>
      <vt:lpstr>Sunu Planı</vt:lpstr>
      <vt:lpstr>Diyabet Nedir</vt:lpstr>
      <vt:lpstr>Slayt 4</vt:lpstr>
      <vt:lpstr>Diyabetin Tipleri</vt:lpstr>
      <vt:lpstr>Tip 1 Diabetes Mellitus</vt:lpstr>
      <vt:lpstr>Tip 2 Diabetes Mellitus</vt:lpstr>
      <vt:lpstr>Türkiye’de ve Dünyada Diyabet</vt:lpstr>
      <vt:lpstr>Slayt 9</vt:lpstr>
      <vt:lpstr>DİYABETİN KOMPLİKASYONLARI </vt:lpstr>
      <vt:lpstr>Slayt 11</vt:lpstr>
      <vt:lpstr>          Diyabetik nefropati</vt:lpstr>
      <vt:lpstr>Diyabetik Nefropati Evreleri</vt:lpstr>
      <vt:lpstr>HİPERFİLTRASYON EVRESİ</vt:lpstr>
      <vt:lpstr>HİPERFİLTRASYON EVRESİ</vt:lpstr>
      <vt:lpstr>Hiperfiltrasyonda hemşirelik yaklaşımı</vt:lpstr>
      <vt:lpstr>Sessiz Evre (Normoalbüminüri Evresi)</vt:lpstr>
      <vt:lpstr>Sessiz Evre</vt:lpstr>
      <vt:lpstr>Sessiz Evrede Hemşirelik Yaklaşımı</vt:lpstr>
      <vt:lpstr>Nefropati Başlangıç Evresi (Mikroalbüminüri)</vt:lpstr>
      <vt:lpstr>Mikroalbuminüri Dönemi</vt:lpstr>
      <vt:lpstr>Nefropati başlangıç evresinde hemşirelik yaklaşımı</vt:lpstr>
      <vt:lpstr>Klinik Nefropati Evresi (Makroalbüminüri)</vt:lpstr>
      <vt:lpstr>Klinik Nefropati Evresi (Makroalbüminüri)</vt:lpstr>
      <vt:lpstr>Klinik Nefropati Evresinde Hemşirelik Yaklaşımı</vt:lpstr>
      <vt:lpstr>Son Dönem Böbrek Yetmezliği (SDBY)</vt:lpstr>
      <vt:lpstr>Son Dönem Böbrek Yetmezliği</vt:lpstr>
      <vt:lpstr>Son Dönem Böbrek Yetmezliği</vt:lpstr>
      <vt:lpstr>Diyabetik nefropatinin erken teşhisi</vt:lpstr>
      <vt:lpstr>Diyabetli hastada proteinüri varlığında yapılacak tetkikler</vt:lpstr>
      <vt:lpstr>NELER YAPIYORUZ ???</vt:lpstr>
      <vt:lpstr>              Tedavi</vt:lpstr>
      <vt:lpstr>Eğitime ne zaman başlayalım?</vt:lpstr>
      <vt:lpstr>Tip 1 Diyabette Kendi Kendine İzlem</vt:lpstr>
      <vt:lpstr>Kendi kendine izlem</vt:lpstr>
      <vt:lpstr>Slayt 36</vt:lpstr>
      <vt:lpstr>Kendi kendine izlem</vt:lpstr>
      <vt:lpstr>Evde Kan Şekeri İzlemi  Self Monitoring of Blood Glukoz (SMBG)</vt:lpstr>
      <vt:lpstr>Kan şekeri ölçümleri ne sıklıkta yapılmalı?</vt:lpstr>
      <vt:lpstr>Slayt 40</vt:lpstr>
      <vt:lpstr>Slayt 41</vt:lpstr>
      <vt:lpstr>Kan şekerini ölçebilir</vt:lpstr>
      <vt:lpstr>SENSÖRLER</vt:lpstr>
      <vt:lpstr>Sensör nedir?</vt:lpstr>
      <vt:lpstr>SENSÖR TAKILIŞI</vt:lpstr>
      <vt:lpstr>Slayt 46</vt:lpstr>
      <vt:lpstr>Karbonhidrat saymak büyük kolaylık </vt:lpstr>
      <vt:lpstr>Hipoglisemi durumunu yönetebilir</vt:lpstr>
      <vt:lpstr>Hipoglisemi</vt:lpstr>
      <vt:lpstr>Hiperglisemi durumunu yönetebilir</vt:lpstr>
      <vt:lpstr>Slayt 51</vt:lpstr>
      <vt:lpstr>Keton bakabilir ve süreci yönetebilir</vt:lpstr>
      <vt:lpstr>Defter kaydının önemini kavramıştır</vt:lpstr>
      <vt:lpstr>Teknolojidende yararlanarak diyabetini iyi yönetebilir</vt:lpstr>
      <vt:lpstr>İnsülin pompası ve güzellikleri</vt:lpstr>
      <vt:lpstr>Egzersiz =Kan şekerim dengede</vt:lpstr>
      <vt:lpstr>Eğitim Yöntemi</vt:lpstr>
      <vt:lpstr>Slayt 58</vt:lpstr>
      <vt:lpstr>Pandemide online eğitimlerle devam</vt:lpstr>
      <vt:lpstr>Diyabetli çocuklar kampı  </vt:lpstr>
      <vt:lpstr>Diyabet kampında akran eğitimi</vt:lpstr>
      <vt:lpstr>Küçük grup eğitimi</vt:lpstr>
      <vt:lpstr>Slayt 63</vt:lpstr>
      <vt:lpstr>Slayt 64</vt:lpstr>
      <vt:lpstr>Avrupa Diyabet Birliğinin Önerdiği Diyabetle İlişkili Beceri Yaşları</vt:lpstr>
      <vt:lpstr>DİYABETLİ BİREYE VE YAKININA VERİLECEK ÖNEMLİ MESAJLAR</vt:lpstr>
      <vt:lpstr>Özetle Kendi Kendine İzlem</vt:lpstr>
      <vt:lpstr>Eğitim nerde biz orada</vt:lpstr>
      <vt:lpstr>Whatsaptan da takipteyiz</vt:lpstr>
      <vt:lpstr>Slayt 70</vt:lpstr>
      <vt:lpstr>Slayt 71</vt:lpstr>
      <vt:lpstr>Diyabet ekip işidir</vt:lpstr>
      <vt:lpstr>23 Nisan Hazırlığı</vt:lpstr>
      <vt:lpstr>Slayt 74</vt:lpstr>
      <vt:lpstr>Eğitim ile</vt:lpstr>
      <vt:lpstr>Neden 14 Kasım’da başka bir gün değil?</vt:lpstr>
      <vt:lpstr>Slayt 77</vt:lpstr>
      <vt:lpstr>Slayt 78</vt:lpstr>
      <vt:lpstr>Slayt 79</vt:lpstr>
      <vt:lpstr>Slayt 80</vt:lpstr>
      <vt:lpstr>Slayt 81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Diyabetik Nefropati</dc:title>
  <dc:creator>misafir</dc:creator>
  <cp:lastModifiedBy>Windows Kullanıcısı</cp:lastModifiedBy>
  <cp:revision>124</cp:revision>
  <dcterms:created xsi:type="dcterms:W3CDTF">2022-10-08T21:34:54Z</dcterms:created>
  <dcterms:modified xsi:type="dcterms:W3CDTF">2022-11-17T12:04:50Z</dcterms:modified>
</cp:coreProperties>
</file>